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ink/inkAction3.xml" ContentType="application/vnd.ms-office.inkAction+xml"/>
  <Override PartName="/ppt/tags/tag3.xml" ContentType="application/vnd.openxmlformats-officedocument.presentationml.tags+xml"/>
  <Override PartName="/ppt/ink/inkAction4.xml" ContentType="application/vnd.ms-office.inkAction+xml"/>
  <Override PartName="/ppt/tags/tag4.xml" ContentType="application/vnd.openxmlformats-officedocument.presentationml.tags+xml"/>
  <Override PartName="/ppt/ink/inkAction5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6.xml" ContentType="application/vnd.ms-office.inkAction+xml"/>
  <Override PartName="/ppt/tags/tag8.xml" ContentType="application/vnd.openxmlformats-officedocument.presentationml.tags+xml"/>
  <Override PartName="/ppt/ink/inkAction7.xml" ContentType="application/vnd.ms-office.inkAction+xml"/>
  <Override PartName="/ppt/tags/tag9.xml" ContentType="application/vnd.openxmlformats-officedocument.presentationml.tags+xml"/>
  <Override PartName="/ppt/ink/inkAction8.xml" ContentType="application/vnd.ms-office.inkAction+xml"/>
  <Override PartName="/ppt/tags/tag10.xml" ContentType="application/vnd.openxmlformats-officedocument.presentationml.tags+xml"/>
  <Override PartName="/ppt/ink/inkAction9.xml" ContentType="application/vnd.ms-office.inkAction+xml"/>
  <Override PartName="/ppt/tags/tag11.xml" ContentType="application/vnd.openxmlformats-officedocument.presentationml.tags+xml"/>
  <Override PartName="/ppt/ink/inkAction10.xml" ContentType="application/vnd.ms-office.inkAction+xml"/>
  <Override PartName="/ppt/tags/tag12.xml" ContentType="application/vnd.openxmlformats-officedocument.presentationml.tags+xml"/>
  <Override PartName="/ppt/ink/inkAction11.xml" ContentType="application/vnd.ms-office.inkAction+xml"/>
  <Override PartName="/ppt/tags/tag13.xml" ContentType="application/vnd.openxmlformats-officedocument.presentationml.tags+xml"/>
  <Override PartName="/ppt/ink/inkAction12.xml" ContentType="application/vnd.ms-office.inkAction+xml"/>
  <Override PartName="/ppt/tags/tag14.xml" ContentType="application/vnd.openxmlformats-officedocument.presentationml.tags+xml"/>
  <Override PartName="/ppt/ink/inkAction13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0" r:id="rId1"/>
  </p:sldMasterIdLst>
  <p:notesMasterIdLst>
    <p:notesMasterId r:id="rId35"/>
  </p:notesMasterIdLst>
  <p:sldIdLst>
    <p:sldId id="256" r:id="rId2"/>
    <p:sldId id="290" r:id="rId3"/>
    <p:sldId id="324" r:id="rId4"/>
    <p:sldId id="291" r:id="rId5"/>
    <p:sldId id="325" r:id="rId6"/>
    <p:sldId id="326" r:id="rId7"/>
    <p:sldId id="327" r:id="rId8"/>
    <p:sldId id="328" r:id="rId9"/>
    <p:sldId id="351" r:id="rId10"/>
    <p:sldId id="329" r:id="rId11"/>
    <p:sldId id="330" r:id="rId12"/>
    <p:sldId id="331" r:id="rId13"/>
    <p:sldId id="333" r:id="rId14"/>
    <p:sldId id="332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52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296" r:id="rId34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FFFFCC"/>
    <a:srgbClr val="0000FF"/>
    <a:srgbClr val="FF3300"/>
    <a:srgbClr val="FF66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23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5:37:1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29">
    <iact:property name="dataType"/>
    <iact:actionData xml:id="d0">
      <inkml:trace xmlns:inkml="http://www.w3.org/2003/InkML" xml:id="stk0" contextRef="#ctx0" brushRef="#br0">9713 2844 51 0,'0'0'125'4,"0"0"-83"4,0 0-15 0,0 0 1 0,0 0-17-2,0 0-3 2,54 0-8 0,-45 0 0 0,0 2 1-2,0 3 2 2,0-1 11 0,2-2 27 0,5-2-12-2,2 2-6 2,1-2-10 0,4 0-6 1,4 0-6-4,-3 0 0 3,1 0 1 1,-1 0-1 1,-2 0-1-7,3 0 1 7,-2 0-1 1,0 0 0-6,0 0 0 0,2 4-1 2,1 0 1 2,1-2 0 0,0 2 0-4,4-4 0 2,1 0 1 2,3 0 6-1,1 0 9 0,1 0 9-2,3 0-8 2,5 0 0 1,-3 0-1-2,3 0 6-1,-5 0-11 2,0-2-10-1,-7 2-1 2,-2-2 1-3,-2 2 0 2,-2 0-1 0,0 0 0 0,-4 0 1-3,1 0-1 3,-2 0 1 1,0 0-1-2,1 0 0-1,-1 0 1 3,2 0 6 0,1 0 2-1,4 0-2-2,-2 0 1 1,4 0 0 1,2 0-1 0,1 0 32-3,6-2 11 4,2-4-31-1,5-2-10-1,6 0-8-1,1 1-1 2,6-2 1 2,1 1-1-3,1 0 1-1,3 0-1 2,-3-1 1 0,-2 4-1-1,-4 3 0-1,-3 1 1 3,-6 1 18-1,-5 0-3-1,-2 0-2-1,-4 0-2 2,-2 6-4 0,-3 1-6 1,-4-1-1-4,-2 0 5 4,-2 0 3-1,-5-2-8-1,0 2 0-1,-5-2-1 2,-2 4 0 0,-2 0 0 1,-9 16-45-4,-4-2-108 4,-16-1-6-8</inkml:trace>
    </iact:actionData>
  </iact:action>
  <iact:action type="add" startTime="13235">
    <iact:property name="dataType"/>
    <iact:actionData xml:id="d1">
      <inkml:trace xmlns:inkml="http://www.w3.org/2003/InkML" xml:id="stk1" contextRef="#ctx0" brushRef="#br0">19143 2888 82 0,'0'0'103'6,"0"0"-71"1,0 0-6-1,0 0 14 2,0 0 31 0,0 0-2-1,34-6 6 0,-32 1-13 2,0 4-25-1,-2-2-12-1,0 3-19-1,0-2-5 3,2 2 0-2,0 0-1 1,5-2 1-2,2 2-1 3,4 0 0-2,8 0 0 1,3 0 0-2,7 0 0 2,2 0 1 0,6 0-1 0,-2 0 0 0,3 0 0-1,3 0 0 1,-3 0 3 1,2 0-2-4,3 0 0 6,3 0 0-5,2 0 6 3,4 0 0-5,1 0 15 5,3 2-5-2,0 3 1 1,2-2-10-2,0 1 2 2,0 2-2 0,-2 0-1-1,2 0-6 0,-1 2 0 1,3 0 0 1,0 1 0-2,3 0 0-2,-1 1 0 6,3-2 1-3,-5 1-1 0,1-1-1-3,-1-1 1 3,0-1-1-1,5-1 0 2,5 1 0-4,3-2 1 4,-1 0 0-2,-3 1-1 1,-4 0-1-2,-9 0 1 2,-6-1-1 0,-12 2 0 1,-9-4-2-1,-7 2 2-3,-8 1 0 4,-3-1 0 0,-2 0-9-1,0 0 10-1,1 2 0 0,1 0-1-1,3 1 1 1,1-3 0 0,3 0 0 0,3 1 0 2,1-4 9-1,7 2 0 1,1-1 7-3,1-2-5 1,3 2-9 1,-5 0-2-2,0 0 1 2,-4-2 0 0,-5 0 0 0,-4 2 0-2,-5-2-1 1,-1 0 1 1,-6 0-1 1,-4 0 2-3,0 0 11 3,-2 0 17-1,0 0-7 2,0 0-10-6,3 0-13 4,-3 0 0-1,0 0-9 1,0 0-7-2,0 0-20 2,2 0-1 0,-2 0-1 0,2 0-22-2,0 0-41 2,-2 0-80-7</inkml:trace>
    </iact:actionData>
  </iact:action>
  <iact:action type="add" startTime="76811">
    <iact:property name="dataType"/>
    <iact:actionData xml:id="d2">
      <inkml:trace xmlns:inkml="http://www.w3.org/2003/InkML" xml:id="stk2" contextRef="#ctx0" brushRef="#br0">15007 10334 354 0,'0'0'108'6,"0"0"-40"2,0 0-21 0,0-9-27-2,0 9-20 2,0 0 0 0,0 0-17 0,0 0-3-2,0 0 4 2,0 0 10 0,0 0 6 0,0 0-1-2,5 0 1 2,-2 0 0 0,-1 0 0 0,2 0 0-2,1 1 1 2,3 5 1 0,4-1-1 0,5-1 0 0,6-4-1-2,8 0 0 2,5 0 13 0,6 0-5 0,0 0-8 0,3-7 1 0,2 2-1-1,3-3 2 2,4 2-1-4,6 0 0 3,1 0 0 0,1 2-1 0,2 2 0-1,1-1 1 0,7 2-1 2,1-4 0-2,2-1 0-1,2-1-1 2,-4-3 0 1,-3 2 1-2,-4 4-1-1,-8 2 1 2,-3 2 0 0,-1 0 0 1,-5 0-1-4,0 0 2 3,0 0-1 1,-2 0 0-2,2 0 1-1,0 0-1 2,-2-4 1 1,0 0 0-1,-5-5 1-2,-4 4-1 1,-3 1 0 2,-6 0 0-2,-4 1 0 1,-3 3 0 0,1-1 0-1,-2 1 1 1,6-2-1-3,2-1 0 4,7-1 2-2,3 3-3 1,-2-3 1-2,3 0 1 2,-2 1-2 1,-5 3 0-2,-4 0 0 0,-2 0 0 3,0 0 1-4,0 0-1 1,-1 0 0-1,3 0 0 2,5 0 0 0,1 0 0 0,7 0 0 0,3-6 0 0,4-6 0-1,0 1 0 0,1-2 6 0,-11 2-4 0,-7 2-1 2,-10 6-1-2,-9 3-3 1,-9 0-23-2,-4 13-33 4,-15 7-28-3,-7 0-77-6</inkml:trace>
    </iact:actionData>
  </iact:action>
  <iact:action type="add" startTime="111871">
    <iact:property name="dataType"/>
    <iact:actionData xml:id="d3">
      <inkml:trace xmlns:inkml="http://www.w3.org/2003/InkML" xml:id="stk3" contextRef="#ctx0" brushRef="#br0">12738 5825 22 0,'0'0'212'12,"0"0"-121"-10,0 0-62 7,0 0 7-3,0 0-6 2,0 0-17 0,0-10-4 1,0 10-2-3,0 0-6 1,0-2 0 2,0 2 7-1,0 0 18-2,0 0 16 2,0 0 4 0,0 0-1 0,0-2-2-2,0 2-8 2,0 0-3 0,0-2-13 0,0 0-6-2,0 0-5 2,0 2 1 0,4 0-9 0,0 0-1-2,1 0 1 2,1 0 0 0,1 0-1 0,2 0-1-2,0 6 2 2,-3 4 0 0,4 4-1-1,-6 0 2-1,1 4-1 2,-1 0 0 1,-4 4 3-2,0 0-2-1,0 4 5 3,0 4-5-2,0 2 0 3,0 1 0-5,-4 3 2 3,-3 0-2 0,-2 2 5-1,4-2-5 1,1-2-1 0,0-4 1-1,4-2 0 1,0-5 1 0,0-2-1-2,0-5-1 2,0-1-1-1,0-4-1 2,8 4 2-2,-1-4-1 1,2 2 1 0,-2-1 1 1,1-1 1-5,-1 3-1 4,2 3-1 0,-4 0 0 0,1-4 1-3,-4 3 1 4,1-1-1-2,-3-4 0 2,0 1 1-3,0 0-1 2,0 0 6 1,0-2-7-3,0 2 1 0,0-2 0 4,0 0 0-3,0-2 0 1,0 1-1-3,0-2 0 3,0-1 0 2,0-2 0-3,0-2 0-1,0 0-1 2,0-2 0-1,0 0 0 2,0 0 1-3,2 0 7 2,0 0 11 0,0 0 1 0,0 0 6-3,1 0-9 3,-1-4-14 1,1-2 7-1,1-3-8-2,0 1 7 2,1-5 11 0,1-1-6 1,2-2-10-4,2-4-2 4,3-4 0 0,5-2 0-1,3-4 5-3,5-5-6 2,5-2 0 1,5-6-1 0,6 0 1-3,2-6 0 4,2 1 0-1,-2-2 1-1,-1 0-1 0,-8 2 3 1,-4 5-2 0,-8 7 21 2,-8 6 8-4,-9 10-1 1,0 3-9 1,-6 6 0 0,0 3-4 0,0 4-6-1,0 0-9-2,0 4-1 4,0 0 10-1,-3 0-10-1,3 0-62-1,-3 4 7 3,-1 12 16-1,0 12-38-2,-3-4-77 2,1-6-109-7</inkml:trace>
    </iact:actionData>
  </iact:action>
  <iact:action type="add" startTime="113099">
    <iact:property name="dataType"/>
    <iact:actionData xml:id="d4">
      <inkml:trace xmlns:inkml="http://www.w3.org/2003/InkML" xml:id="stk4" contextRef="#ctx0" brushRef="#br0">12323 6548 360 0,'0'0'58'5,"0"0"-41"1,0 0-7 0,0 0-4 3,0 0-5-1,0 0 0 0,0 0 1-3,51-62 12 3,-42 57 26 0,-3-1 2 1,-1 3-1-1,-5-1 12-2,3 3 9 1,-3-1-27 2,0 0-5-1,0 2-1-2,0 0-7 2,0 0-13 0,0 0-9 0,2 0-1-2,7 0-1 2,4 0 2-1,5 0 0 1,11 0 0-2,6-6 1 2,7-3 4 1,12-7-5 1,8-3 0-5,9-5 0 4,8-5 1-2,2-1 0 2,-2 0 6-3,-8 2-7 2,-11 4 2 0,-17 6 6 0,-16 5 23 1,-14 7 21 0,-6 4 4-5,-7 2 5 4,0 0-28-3,0 0-8 2,0 0-14 2,0 0-5-2,0-3 2-1,0 3-8 2,0 0-11 0,0 0-30 0,0 0-5-2,0 0 18 2,2 4-5 0,-2 14-32 1,0-2-30-4,0 0-174-3</inkml:trace>
    </iact:actionData>
  </iact:action>
  <iact:action type="add" startTime="114170">
    <iact:property name="dataType"/>
    <iact:actionData xml:id="d5">
      <inkml:trace xmlns:inkml="http://www.w3.org/2003/InkML" xml:id="stk5" contextRef="#ctx0" brushRef="#br0">13729 6425 476 0,'0'0'138'6,"0"0"-35"2,0 0-37-2,0 0-27 2,0 0-7 0,0 0 1 0,0 0-11-2,9-84 1 3,-7 70 16-1,-2-2-13 0,0 5 3-2,0 2-2 2,0-2-14 0,0 3 0 3,-2 2-7-8,-11 1-5 5,-5 5-1-1,-9 0 0 1,-5 0-16-2,-3 7-10 2,-3 9 10 1,1 3 6-2,5-2-1 1,6 4 10-1,3-6-7 1,7 3 7 0,5-1-7-2,3 1-5 2,3 0-2-1,3-3 5 3,2 2-3-5,0 1 12 4,0-3 1-2,0 2-1 1,0-1 1-1,0-2-1 0,0 0 1 1,2-2-1 2,3-2-9-4,1-1 10 2,1-2-1 1,-1-3 1-3,-1-2 1-1,0-2 0 3,-1 0 9-1,2 0 4 2,1 0 1-2,2-11-7 0,2-2 1 0,2-3-6 3,-1-5 3-5,-1 4-6 4,1-1 1 0,-2 1 0-1,-1 1-1-3,0 5 0 2,-2 2-1 1,-3 3 1 1,1 3 0-2,-3 0-1-1,0 3-5 2,0-1 3-1,0 1 2 2,0 0 0-2,-2 0-1 0,3 0 1 1,-3 0 1 1,2-3-1-3,1 3 1 1,-1 0 1 4,0-1 0-5,0 1 0 2,1-2 0-3,-3 2 9 3,0 0 0 0,0 0-8-3,0 0 11 4,0 0-12-1,0 0 5 0,0 0-6-3,0 0 0 3,0 0 0 0,0 0-1 0,2-2 0-2,-2 2 0 2,0 0 1 0,0 0 0 1,2-2 0-3,-2 2 1 2,2-3 1-1,-2 2 0 1,0 1-1-2,2 0 5 2,-2 0-6 1,0 0 0-2,0 0 0 0,0-3 0 1,0 3 0-1,0 0 1 1,0 0 0-2,0 0 6 3,0 0-6-2,0 0 0 1,0 0 6-2,0 0-7 3,0 0-1-2,0 0 0 1,0 0 0-1,0 0-5 0,0 0-6 1,0 0 5 0,0 4 6-2,-2 6 0 3,0 2-9-2,0 3 8 2,2 1 1-3,-2 0 1 3,2 0-1-2,0 0 0 1,-3 0 1-3,3-2 0 4,0-2 0 1,0 1-8-3,0-5 7 1,0 1-6-3,0-1 7 2,3 0 0 2,3-2 0-2,0-1 1-1,1-2-1 3,0 1 0-1,-2-2 1-1,-1 1 5 0,0-2-3 2,-2-1-2-3,1 0 5 2,-3 0-5-3,2 0 0 4,-2 0 6-1,2 0-7 0,0 0 0-2,1 1-9 2,2 4-29 1,-1-1-23-1,0 2-34-3,0-2-106 3,-1-2-409-6</inkml:trace>
    </iact:actionData>
  </iact:action>
  <iact:action type="add" startTime="120223">
    <iact:property name="dataType"/>
    <iact:actionData xml:id="d6">
      <inkml:trace xmlns:inkml="http://www.w3.org/2003/InkML" xml:id="stk6" contextRef="#ctx0" brushRef="#br0">12786 6906 176 0,'0'0'121'2,"0"0"-64"6,0 0-14 1,0 0-6-1,0 0-11-2,0 0 2 1,0-8 2 2,0 6 5-1,0 0-1-2,0 0-5 2,0 0-3-1,0 0 13 3,0 0-17-5,0 2-16 3,0-2 7-1,0 2-2 2,0-2 24-1,0 2-15-2,0-2-1 3,0 2-5-2,0-2-14 1,14 0 0-2,12-2-1 3,13-1 1-2,3-1 0 1,7-1 1-2,2 0-1 4,0 2 0-4,3-1 0 4,-1-2-1-4,0 2 1 2,1 0-2 2,0 0 2-4,-6-1 0-1,0 4 0 2,-9-1-1 1,-7 0 0 1,-8 1 1-3,-11 3-13 2,-5 0-31-1,-8 0 3 1,0 0-17-2,0 0-9 2,0 4 12 0,-14 10 0 1,-1-2-27-3,1 1-39-5</inkml:trace>
    </iact:actionData>
  </iact:action>
  <iact:action type="add" startTime="120814">
    <iact:property name="dataType"/>
    <iact:actionData xml:id="d7">
      <inkml:trace xmlns:inkml="http://www.w3.org/2003/InkML" xml:id="stk7" contextRef="#ctx0" brushRef="#br0">12855 7128 121 0,'0'0'240'6,"0"0"-126"3,0 0-67-1,0 0-22-2,0 0-8 1,0 0 6 1,0 0-8 0,149-75-7-1,-99 48 11 1,6 1 0-1,8-2-9 1,1 0-1-2,-3 1 1 3,-4 6-4-1,-9 5-5 0,-9 3 2-3,-11 7-3 3,-11 6 0 1,-10 0-18-1,-8 19-56-2,-13 5-30 2,-11 4-47-7</inkml:trace>
    </iact:actionData>
  </iact:action>
  <iact:action type="add" startTime="159203">
    <iact:property name="dataType"/>
    <iact:actionData xml:id="d8">
      <inkml:trace xmlns:inkml="http://www.w3.org/2003/InkML" xml:id="stk8" contextRef="#ctx0" brushRef="#br0">11307 12147 186 0,'0'0'94'4,"0"0"-84"4,0 0-10-1,0 0-16 1,0 0-5-2,0 0 19 4,0 0 2-2,-107 12 0 0,98-3 10-3,2 1-10 3,-1 3 0 0,-1 5-23 1,2 1-12-3,-2-1-83 2,5-4 47 0,1-4 71 0,3-4 90-3,0-4-40 4,0-2 22-1,0 0 6 0,0 0 1-2,0 0-12 2,0 0 12-1,0 0 18 2,0 0-6-3,0 0-15 2,0 0 2-1,0 0-14 2,0-6-32-4,0-4-24 3,0-2-7 0,0 1 0 0,0-4 0 0,0 3 1-1,0 0-1 1,0-2 2 0,0 0-2 0,0-2 0-3,-4 0 1 4,-2-2-1-1,-6-1 0-1,1 2 8 0,-5 0 0 0,-3 4 6 1,-6-2 4 4,-2 5-9-8,-2 4-4 4,-2 4-6 0,-3 2 0-1,-3 0-1-2,-2 18-12 4,-1 9 12-1,-2 2-11-1,2 6 12 0,4-1-1 0,7 2 0 2,8-4 1-1,9 0-10-2,10-2 9 3,2-2-12-1,0 0 7 1,18-2 5-4,7-1 0 1,4-1-2 3,6-7 2-1,1 0-6-2,1-6 6 2,-1-6 0 1,-5-4-5-2,-2-1 6-2,-2 0 1 4,0-7 6-1,-3-10-6 0,-2-4 7-1,-2-6-6 0,-1-1-1 1,-9-3-1 0,-3 4 1-3,-5 1 5 4,-2 4 1-1,0 3-6 0,0 5 7-2,0 1 6 2,-2 1-5-1,-2 1-8 1,-1 2 6-2,5-1-7 2,0-2 0 1,0-4-2-1,9-3 0-2,7-4 1 0,5-4 0 4,2 2 0-2,-3-4 1-2,-2 8 0 2,-7 0 0-1,-2 6 0 2,-7 5 2-2,-2 6 16 0,0 0 8 1,0-1 2-1,0 3-12 1,-6-2-6-2,-1 2-3 3,1 2-5-2,1 0-2 1,-2 0-7-2,3 6 6 2,-3 9-12 0,5 6 1 1,-2 1-5-3,4-2-2 1,0 0 5 2,0-4 2-1,0 1 6-2,0-6-5 3,0 2 4-2,2-4-1 3,4 2 7-4,1 0-1 1,2 5-5 1,4 3 6 0,0 6 0-3,3 10 1 3,2 3 0 0,2 2 1 0,-2-3-1-2,2 0 1 1,-2-9-1 3,-1-9-1-3,-3-6 0-2,-3-7 0 5,-2-3-11-4,-4-3 12 3,-1 0 13-4,-2 0 1 3,-2 0 1 0,0-3-5 0,0-7-10-1,0 1-8 2,0-4-27-1,5 1-15 0,-1 2-56 1,5 3-156-8</inkml:trace>
    </iact:actionData>
  </iact:action>
  <iact:action type="add" startTime="161238">
    <iact:property name="dataType"/>
    <iact:actionData xml:id="d9">
      <inkml:trace xmlns:inkml="http://www.w3.org/2003/InkML" xml:id="stk9" contextRef="#ctx0" brushRef="#br0">11635 11979 307 0,'0'0'118'6,"0"0"-34"-1,0 0-28 3,0 0-14 0,0 0 24 0,0 0-6-1,0 0-4 0,-16-8 6 1,16 8 35 1,0 0-41-3,0 0-40 2,0 0-16 0,0 0-15 0,0 0-1-1,0-2 15 0,16-3 1 1,1-4 6 0,8-5 1 1,4-5 16-4,0-4-4 3,4-4-6 0,-2 0 0 1,-2 4-7-1,-6 6-4-1,-10 5-1 1,-7 6-1-1,-3 3 0-2,-3 3-1 4,0 0-10-1,0 0-22-1,0 0-37-1,0 14-53 3,-7 4 38-1,-2-3-143-7</inkml:trace>
    </iact:actionData>
  </iact:action>
  <iact:action type="add" startTime="161747">
    <iact:property name="dataType"/>
    <iact:actionData xml:id="d10">
      <inkml:trace xmlns:inkml="http://www.w3.org/2003/InkML" xml:id="stk10" contextRef="#ctx0" brushRef="#br0">11659 12214 454 0,'0'0'95'7,"0"0"-74"0,0 0-13-1,0 0-7 2,0 0 15 1,0 0 28-1,0 0 10-3,92-28-21 3,-69 14 29 1,7-2-22-2,1-4-1 2,0-4-5-4,2-2 9 3,-2-1-11 0,-2 3-8 0,-6 5-9-2,-10 9-5 3,-6 3-10-2,-4 7-1 2,-3 0-12-3,0 0-24 2,0 20-18 0,0 2-52 0,-5-4-200-7</inkml:trace>
    </iact:actionData>
  </iact:action>
  <iact:action type="add" startTime="162393">
    <iact:property name="dataType"/>
    <iact:actionData xml:id="d11">
      <inkml:trace xmlns:inkml="http://www.w3.org/2003/InkML" xml:id="stk11" contextRef="#ctx0" brushRef="#br0">12649 11520 453 0,'0'0'176'6,"0"0"-52"1,0 0-36 1,0 0-4 0,0 0 1-1,0 0-36 2,0 0-29-4,-25-26-14 3,14 33-6 0,-5 10 0 0,1 4-1-3,-6 4 1 4,-1 4 0 0,-1 6 0-1,2 4 0-3,-2 6 0 3,1 4 0 1,0 1-1-1,2 3 1 0,-1-3-1-2,4 0 1 2,3-6 0 1,1-5 0-4,7-3-7 2,0-1 6 2,4-7 0-1,2-2-5-2,0-1 5 2,0-2-8 0,2 1 8 0,10-4 0-2,-1 0-9 1,1-2 9 2,1-4-1-2,0 0 1-1,1-4 0 3,-1-4-6 1,5-2 1 0,-1-4-3-6,6 0 9 4,1 0 2 0,3-4 12-2,0-8-1 0,0 0-12 2,-3-2 1 1,-2 0-1-2,1 0-1-2,-4-2 2 4,-1 2-1-1,-3 0 0 0,-1 0 0-1,-1 0 6 0,-3 0-6 2,-4 0-1-2,-3 0 8 1,-3-2-8-1,0-1 2 1,0-1 6 0,-9 0 2-2,-5 0-4 0,-1 3-5 3,-1 0 9-1,3 3-9 0,-3 3 11-1,5 0-12 1,-3 4 2-1,3-1 6 2,3 1-7-3,-1 1 0 2,-1 2 0-1,2 0 0 2,1-2 1-3,1 2-1 3,-2 0-1-1,0 0 1 0,-1 2 6-3,0 0-1 3,-4 0-6-1,0 0 1 1,-1 0-1-2,-4 0 0 1,2 4 0 2,-2 4 0-1,1 3 0-1,-1-3-1 1,5 1 1 0,-1-1 0 0,7 0 0-2,1-2 0 3,2-1 0-3,1-1-1 2,3-2 0-2,-2-1 0 3,0-1 1-2,2 3 0 2,0-3 1-5,0 0-1 4,0 0 1 0,0 0-1 1,0 0 0-3,0 0 0 2,0 0 0-1,-2 0 0 2,2 3 0-3,-5 3 0 2,2 2-2 0,-1 2-9 0,0 3-53-2,-5 0-50 2,3 0-120 1,-2-8-316-8</inkml:trace>
    </iact:actionData>
  </iact:action>
  <iact:action type="add" startTime="186305">
    <iact:property name="dataType"/>
    <iact:actionData xml:id="d12">
      <inkml:trace xmlns:inkml="http://www.w3.org/2003/InkML" xml:id="stk12" contextRef="#ctx0" brushRef="#br0">23882 2983 215 0,'0'0'175'5,"0"0"-43"4,0 0-65-1,0 0-14-3,7-16 21 3,-7 16-24 0,2 0-14 0,-2 0-8-2,0 0-5 3,0 0-4-2,0 0-5 2,0 0-13-3,0 0-1 2,0 0-10 1,0 9 10-1,0 9 0-2,-11 8 13 1,-7 6 3 2,-4 6-7-1,-3 4-8-2,-2 2 1 4,3 0 7-3,2-4-8 0,4-2 0-2,3-4-1 4,3-6 2-1,3-3-1 0,3-8-1-2,4-2 0 2,-1-3 0-1,3-4 0 2,0-2-9-4,0-3-21 3,0-3-35 0,5 0-82 1,5 0-42-8</inkml:trace>
    </iact:actionData>
  </iact:action>
  <iact:action type="add" startTime="186833">
    <iact:property name="dataType"/>
    <iact:actionData xml:id="d13">
      <inkml:trace xmlns:inkml="http://www.w3.org/2003/InkML" xml:id="stk13" contextRef="#ctx0" brushRef="#br0">23759 3033 150 0,'0'0'189'4,"0"0"-62"5,0 0-42-3,0 0-24 2,0 0-8 0,0 0 22 0,0 0-13-3,3-30-2 3,-3 30-8 0,0 0-26 1,0 0-26-3,2 0 0 3,7 0-2-2,2 0 1 1,5 3 1-2,3 3-1 2,8-2 1-1,4 0 1 2,3-1 1-4,4 0 5 4,-2-2-7-1,-3 4 1 2,-4-1-1-6,-2-1 0 5,-10 0 1-1,-3 1-1 1,-5 0 0-5,-7-2-6 4,-2 3 4 0,0 2-7 1,0 0-17-4,-25 14-15 4,-2 0-32-1,2-7-140-7</inkml:trace>
    </iact:actionData>
  </iact:action>
  <iact:action type="add" startTime="187342">
    <iact:property name="dataType"/>
    <iact:actionData xml:id="d14">
      <inkml:trace xmlns:inkml="http://www.w3.org/2003/InkML" xml:id="stk14" contextRef="#ctx0" brushRef="#br0">23595 3304 221 0,'0'0'144'5,"0"0"-63"3,0 0-15 1,0 0-14-3,0 0 0 2,0 0 13 0,0 0-26 0,6-8-26-3,-4 8-12 4,8 0 0-1,1 0-1-1,5 0 13 0,3 0 0 1,6 0 9 0,6 0-14 0,5 0 4-2,3-4-5 2,6 0 0 0,2-2-5-1,-4 0-1 0,-10 3 8 2,-6 0-8-1,-14 2 16-1,-9 1 6-1,-4 0 13 2,0 0-2 0,0 0-21 0,-13 1-12-1,-5 9-1 1,-13 11-21-1,4-3-64 2,5-5-199-8</inkml:trace>
    </iact:actionData>
  </iact:action>
  <iact:action type="add" startTime="187779">
    <iact:property name="dataType"/>
    <iact:actionData xml:id="d15">
      <inkml:trace xmlns:inkml="http://www.w3.org/2003/InkML" xml:id="stk15" contextRef="#ctx0" brushRef="#br0">24105 3461 532 0,'0'0'180'5,"0"0"-94"3,0 0-40-2,0 0-14 2,0 0-12-1,0 0-7 2,0 0-2-4,38-54-2 4,-34 42 0-1,-2-1-8 0,-2 4 21-2,0-1-6 2,0 1-5-1,0 3-9 2,-8 0-1-3,-1 5 8 2,-3 1-9-1,-3 0-2 2,-3 0-5-3,-2 5 6 2,0 9 0 0,-2 3-11 0,4 2-4-2,0-1 5 1,4 0 5 1,6-4-1 1,1-1 1-4,3-5-1 4,2 0 6-1,2 1-6-1,0-5 1 0,0-1 5 1,0-2 0 0,0 2 1 0,6-3 0-2,5 0 0 2,1 0 6 1,3 0-6-2,3-3 2 1,1-5-2-2,2-5 10 2,-3 1-8 0,-1-2-2 0,2 1 0-2,-6 2 3 2,-2 1-3 0,-2 1 1 0,-3 5 0-2,-3 4-1 2,-3 0-10 0,0 0 0 0,0 0-3-2,0 9 12 2,-3 7 1 0,-5 2 1-1,-1 2 0 0,2 0 1 1,0-3 0-1,5 0-2 2,0-7 1-3,2-1-1 4,0-4 0-2,0-3 0-3,0-1 0 2,11-1-6 1,5 0-26 0,11 0-58 0,-6-3-40-2,2-5-56-5</inkml:trace>
    </iact:actionData>
  </iact:action>
  <iact:action type="add" startTime="188447">
    <iact:property name="dataType"/>
    <iact:actionData xml:id="d16">
      <inkml:trace xmlns:inkml="http://www.w3.org/2003/InkML" xml:id="stk16" contextRef="#ctx0" brushRef="#br0">24588 3174 431 0,'0'0'192'5,"0"0"-78"3,0 0-29-2,0 0-50 2,0 0-25 1,0 0-3-2,0 0 12 0,-98 36-18 1,74-14 7 0,0 6-7-1,-1 4 6 1,0 4 2-2,1 3-3 3,4-2-5-1,4 2 12 0,3-3-13-2,1-2 1 2,6-5-1 0,2 0 1 0,2-5-1-2,2-4-7 3,10-12-71-2,13-5-98 2,4-3-156-8</inkml:trace>
    </iact:actionData>
  </iact:action>
  <iact:action type="add" startTime="188717">
    <iact:property name="dataType"/>
    <iact:actionData xml:id="d17">
      <inkml:trace xmlns:inkml="http://www.w3.org/2003/InkML" xml:id="stk17" contextRef="#ctx0" brushRef="#br0">24744 3485 582 0,'0'0'197'4,"0"0"-97"4,0 0-48 0,0 0-13-2,0 0 4 3,0 0-14-1,0 0-14 0,-40-42-4-3,32 40-9 4,1 0-1-2,0 2-1 2,0 0-7-3,3 0-10 2,-3 13 1 0,1 6 6-1,2 1 10-1,-2 2 0 3,2 0 0-2,4-2 0 1,-2 0 0-1,0-3 2 0,-1 0-1 0,1-5-1 2,-2 1 1-3,2-6 0 3,-6 0 7 0,4-4-1-1,-5-1 4-3,-1 0-5 3,-6 0 1 0,-2 0-5 1,-2 1-2-3,0-2 0 1,4 2 0 1,3 0-29-1,4-1-10-1,5 0-6 3,4-2-23-1,0 0-115 0,0 0-99-7</inkml:trace>
    </iact:actionData>
  </iact:action>
  <iact:action type="add" startTime="189151">
    <iact:property name="dataType"/>
    <iact:actionData xml:id="d18">
      <inkml:trace xmlns:inkml="http://www.w3.org/2003/InkML" xml:id="stk18" contextRef="#ctx0" brushRef="#br0">24791 3589 671 0,'0'0'167'6,"0"0"-92"3,0 0-43-3,0 0-27 2,0 0-4-1,0 0-1 2,0 0 0-4,87-30 0 3,-60 22 0 0,0-1 0 1,-3 2 0-3,3-3 0 1,-5 0 0 1,-1 2 1 0,-4-1-1-2,-1 3 0 2,-5 2 0 0,-5 1 0 0,-6-1 0-2,0 2 0 2,0 0 1 0,-8 2-1 0,-11 0-1-1,-4 0-6 0,-4 0 0 3,0 0 1-3,2 0-3-1,3 0 8 2,4 2 1 0,4 4-1 0,4-2-6-2,1 3 6 2,2 2 0 0,0 3-12 0,3 5 12-2,-3 0 0 1,3 3 1 2,0 0 0-1,-2 4 14-2,4 0 4 2,0 0 2 0,2 1-6 1,0-4-12-2,0-3 9-1,4-3-1 4,8-4-9-3,3 0 0 1,3-5 15-2,5-3-4 2,6 0-12 0,-5-3-44 0,-10 0-163-7</inkml:trace>
    </iact:actionData>
  </iact:action>
  <iact:action type="add" startTime="196003">
    <iact:property name="dataType"/>
    <iact:actionData xml:id="d19">
      <inkml:trace xmlns:inkml="http://www.w3.org/2003/InkML" xml:id="stk19" contextRef="#ctx0" brushRef="#br0">22240 9410 512 0,'0'0'86'6,"0"0"-65"2,0 0-20 0,0 0 6-2,0 0-5 2,0 0 15 0,127-84 23 0,-98 64-2-1,0 4-18 1,0 0 6 0,-7 4-6 1,-2 6-8-3,-6 1-11 2,-3 5-1 0,-2 0 1 0,-2 0-1-3,-1 0 0 3,1 0 0 1,-1 3 1-1,2 0-1 0,-6 4-57-2,0-3-89 4,-2-4-255-9</inkml:trace>
    </iact:actionData>
  </iact:action>
  <iact:action type="add" startTime="196410">
    <iact:property name="dataType"/>
    <iact:actionData xml:id="d20">
      <inkml:trace xmlns:inkml="http://www.w3.org/2003/InkML" xml:id="stk20" contextRef="#ctx0" brushRef="#br0">22510 9097 329 0,'0'0'76'7,"0"0"-51"1,0 0-18-2,0 0-6 1,0 0 7 2,0 0-7-1,0 0 1-2,0 47-1 2,0-40 8 0,0 5 10 0,0 3 12-2,2 6 23 2,-2 6 2 0,0 7 0 0,0 6-20-2,0 6-7 2,0 1-6 0,-4-3-14 0,-3-2 1-2,0-9-9 3,0-2 8-2,1-9-8 1,1-6 9-2,3-4-8 2,0-4-1 0,2-4-1 0,0 0 0-2,0 0 0 2,0 7-36 0,0-4-71 0,0 1-113-7</inkml:trace>
    </iact:actionData>
  </iact:action>
  <iact:action type="add" startTime="196816">
    <iact:property name="dataType"/>
    <iact:actionData xml:id="d21">
      <inkml:trace xmlns:inkml="http://www.w3.org/2003/InkML" xml:id="stk21" contextRef="#ctx0" brushRef="#br0">22686 9517 322 0,'0'0'75'7,"0"0"-55"-1,0 0-17 2,0 0-3 0,0 0 1 0,0 0 34-2,0 0 34 2,2 12-5 0,0 2-12 0,-2 0 1-2,0 3-4 2,0-3-20 0,0 3-4 0,0-3-1-1,0-2 5 0,0-2-10 1,0-2-18 1,-2 0 5-4,-2-3 1 3,1-2-6 0,1-3 8 0,-1 0 18-2,1 0 1 2,0 0-9 0,2-8-11 1,0-6-7-4,0-3-1 3,0 0 0 0,12 1 0 1,-1-1-1-4,-1 2 0 3,4 1 1 0,-1-1-1 0,3 2-1-2,2-1-6 2,0-3 6 1,1 1 1-1,2 1 0-3,-1-2 0 3,-3 2 0 0,-1 3 1 3,-7 3-2-4,-2 4 2-1,-5 5-6 2,-2 0-56 0,0 0-18 0,0 18 12-3,-2 2-80 5,-7-3-108-9</inkml:trace>
    </iact:actionData>
  </iact:action>
  <iact:action type="add" startTime="197288">
    <iact:property name="dataType"/>
    <iact:actionData xml:id="d22">
      <inkml:trace xmlns:inkml="http://www.w3.org/2003/InkML" xml:id="stk22" contextRef="#ctx0" brushRef="#br0">22944 9487 120 0,'0'0'154'6,"0"0"-113"2,0 0-27 0,0 0 21-2,0 0-8 2,0 0 19-1,0 0 39 2,4 0-18-3,-4 0-34 2,0 0-20 0,0 10 0 0,-4 5 32-2,0 8 1 2,0 1-14 0,-1 2-14 0,2-4-2-2,3-3-7 2,0-2-9 0,0-5 0 0,0-4 1-2,0-3-1 2,12-5 6 0,1 0 4 0,5-3 3-2,2-15-6 2,4-5-5 0,1-6-2 0,-3-3 0-2,1 0-7 2,-4 2-3 0,0 1-12 0,-6 6-14-2,-2 5 25 4,-4 5 10-2,-3 8 1 0,-4 0 0-2,0 5 13 1,0 0 6 1,0 0-8-1,0 0-11-2,0 0-8 4,0 0 8-1,-4 14 1 0,-1 2-1 1,1 3 0-4,-1-1 0 3,3 1 0 0,2-1 0 0,0-4 0-2,0 1 0 2,0-3 0 0,0-4 1 0,0 0-1-2,0-3-1 3,11-4-20-2,11-1-44 2,-4 0-72-3,1 0-440-5</inkml:trace>
    </iact:actionData>
  </iact:action>
  <iact:action type="add" startTime="197862">
    <iact:property name="dataType"/>
    <iact:actionData xml:id="d23">
      <inkml:trace xmlns:inkml="http://www.w3.org/2003/InkML" xml:id="stk23" contextRef="#ctx0" brushRef="#br0">23291 9512 224 0,'0'0'130'3,"0"0"-81"4,0 0 13 2,0 0 11-2,0 0-18-1,0 0-17 3,0 0 35-2,98-59-34 2,-77 41-13-3,-1 0-19 2,-3-3-1 0,-1 3 3 0,-3 4-8-2,-5 1 13 2,-4 5 2 0,-2 2 23 0,-2-1 9-2,0 3-16 2,0 0-15 0,-2 0-11 0,-7 2-6-2,0 2 1 2,0 0-2 0,-3 0-4 0,4 0-4-2,-5 4-7 2,-3 10 2 0,1 3 12 0,-3 2 2 0,2 1-2-2,2 0-3 2,4-2 5 1,-2-2 0-1,5-2 0-2,3 0 0 2,2-4-1 0,0 2-7 0,2 1 7-2,0-3 0 2,0-1-6 0,0 3 7 0,0 1 1-2,8-3 16 3,4 0-15-1,1-2 9-2,3-5 2 0,4 0 3 3,2-3-3-1,3 0-6 2,4 0-5-4,0-6 8 2,0 1-10 1,-7 0-11-2,-11 3-155-6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6:04:42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902">
    <iact:property name="dataType"/>
    <iact:actionData xml:id="d0">
      <inkml:trace xmlns:inkml="http://www.w3.org/2003/InkML" xml:id="stk0" contextRef="#ctx0" brushRef="#br0">16362 2464 166 0,'0'0'98'4,"0"0"-70"4,0 0 15 0,0 0 17 0,0 0-19-2,125-16-15 2,-98 10-13 0,-3 2 0 0,1-2 14-2,-2 1-11 2,-4-1-9 0,2 4-1 0,-2-3 3-2,3 4-8 3,5-6 0-2,7 3 0 2,3-4 8-4,11 0-8 3,7-4 0 4,6 1 32-6,1-4-17 2,-2 5-15-2,-2-1 9 2,-7 8-9-1,-4 0-1-2,-3 3 1 3,-4 0 0 0,-1 0 0 0,-6 6-1 0,-4 5-1 0,-2-1-9 1,-3 2 10-2,-2-1 2-1,1 0-1 1,-1-1 5 0,-2 0-6 1,0-2 1-2,-3-2-1 3,4-2 1 0,-1 0 6-2,2-4-5-1,2 0 6 2,1 0-6 0,4 0 8 0,2 0 0-2,5-4-3 3,2-3-5-2,2 0-1 4,0-1 1-7,2 0-1 4,-3 4 2 0,-4 0-3-1,-8 4 0-2,-5 0 0 4,-8 0-2-3,-6 0 1 4,-1 0-7-6,-3 2 8 7,-1 2 0-4,4 0 1 2,-3 0 10-2,5 0-11 0,2 0 0 1,2 0-1 0,5 1-1-1,2-4 1-1,5 4 1 1,4-5 7 1,2 1-6 2,4-1 0-6,3 0 0 4,-3 0-1 1,2 0 0-2,-4 1 0 0,-4 4-6 2,-5 1 5-1,-1-2-1 0,-5 0 0-3,-3-2 2 2,-1 0-1 2,-3 0 0-1,-3 0 1-3,4 0 0 4,-3 0 0-1,1-2 0-1,0 0 1-1,1 0 0 2,-3 0-1 1,4 0 1-2,-3 0 0 0,2 0 1 1,0 0 0-1,2 0-1 2,1 0 0-4,-1-2 0 3,0 2-1 1,-1 0 0-1,-3 0-1-3,-3 0-28 4,-6 4-83-2,0 8-54 2,-2 2 42-8</inkml:trace>
    </iact:actionData>
  </iact:action>
  <iact:action type="add" startTime="28548">
    <iact:property name="dataType"/>
    <iact:actionData xml:id="d1">
      <inkml:trace xmlns:inkml="http://www.w3.org/2003/InkML" xml:id="stk1" contextRef="#ctx0" brushRef="#br0">18341 3713 202 0,'0'0'170'6,"0"0"-86"2,0 0 13-2,0 0-19 2,0 0-45 0,0 0-27 0,0 0 15-2,-5-11 10 2,5 8-8 1,0 3-12-2,0 0-10-1,0 0-1 3,0 0 0-2,8 0 0 1,0 0 0 1,3 0 0-4,1 0 1 3,5 0-1 0,3 0 0 0,7 0 0-2,7 0 0 2,3 0 0 0,5 4 2 2,8 0-2-4,1 2 1 2,4-3-1 0,1 1 2-1,0-3-2-1,0-1 1 2,0 0 0 1,-4 0-1-2,4 0 1-1,-4 0-1 2,2-1 1 0,-4-6-1 0,4 1 0 0,2 1 2-1,4-2-1 1,2 1 0-1,3 1-1-2,-3-2 0 5,-6 6 0-3,-5-2 0 1,-8 3 0-3,-10 0-1 4,-8 0 1-1,-8 0 0 0,-7 0 1-3,-6 0-1 3,-4 0 0 0,0 0 8 0,0 0 28-2,0 0 12 2,0 0-6 0,0 0-20 0,0 0-12-2,0 0-2 2,0 0-8 0,0 0-31 0,0 0-59-2,-2 4-89 3,-4 3-26-8</inkml:trace>
    </iact:actionData>
  </iact:action>
  <iact:action type="add" startTime="30996">
    <iact:property name="dataType"/>
    <iact:actionData xml:id="d2">
      <inkml:trace xmlns:inkml="http://www.w3.org/2003/InkML" xml:id="stk2" contextRef="#ctx0" brushRef="#br0">9231 4726 87 0,'0'0'145'6,"0"0"-72"0,0 0-24 2,0 0-3 1,0 0-16-1,0 0-13-1,0 0 2 0,0 0 0 1,0 0 7 0,0 0 10 0,0 0 4-2,0 0 1 2,0 0 1 0,2 0-11 0,6 0-16-2,11-2-14 2,8-2 1 1,10 0 8-1,12-1-2-3,11 1-2 3,12-7 7 3,7 1-11-3,11-3 11-3,5 0-6 3,5-3-6-1,1 0 5 0,-3-2-6-1,-2 2 7 3,-5 0-7-1,-6 2 6 0,-7 4-6-2,-6 2 0 1,-6 1 0 2,-8 7 0-2,-7 0 0 1,-8 0-1-2,-12 0 0 3,-7 7-7-1,-6 3 0-3,-4 0 7 3,-8 2-1 0,1 0 1 0,-5 0 1-2,0 0-1 3,0 2 1-2,1 4-10 1,-3-3-112-1,2-4-103-6</inkml:trace>
    </iact:actionData>
  </iact:action>
  <iact:action type="add" startTime="31942">
    <iact:property name="dataType"/>
    <iact:actionData xml:id="d3">
      <inkml:trace xmlns:inkml="http://www.w3.org/2003/InkML" xml:id="stk3" contextRef="#ctx0" brushRef="#br0">7782 5700 426 0,'0'0'4'5,"0"0"-4"2,0 0-14 1,0 0 13-1,0 0 1 2,0 0 10-1,0 0 23-2,24 85 20 2,-10-55-17 0,-1 10 2 0,1 12-3-2,-5 13-7 2,-5 24-7 0,-4 32-11 0,-7 25 1-1,-11 7-11 2,3-9 22-1,6-12 1-1,7-11-10-1,-5 10 3 2,-2-4-3 0,3-16 9 1,-1-22-20-4,5-24 13 3,2-9-14 0,0 9-1 0,0 5 1-2,0 1 0 2,11-8-1 0,6-17-1 0,6-10-14-2,-1-12-3 2,3-12-4 0,-6-6-98-1,-7-6-157-5</inkml:trace>
    </iact:actionData>
  </iact:action>
  <iact:action type="add" startTime="32626">
    <iact:property name="dataType"/>
    <iact:actionData xml:id="d4">
      <inkml:trace xmlns:inkml="http://www.w3.org/2003/InkML" xml:id="stk4" contextRef="#ctx0" brushRef="#br0">7949 5807 199 0,'0'0'137'4,"0"0"-112"4,0 0-25 0,0 0-12 0,0 0 12-2,0 0 1 2,0 0 0 0,27 21 10 1,-21-8 18-4,3 3 7 3,-1 8-13 1,-2 4-5-1,0 6 5-2,-3 11 0 2,1 9 4 0,-4 8-12 0,0 7 9-2,0 8 14 3,0 5-1-2,0 3-8 1,0 3 3-1,0 16-11 2,0 21-6-2,-9 21-6 0,3 6-7-1,-3-24 8 2,4-30-8-1,1-32 6 2,1-12-8-2,1 9 0 5,2 6 0-6,0 4 0 0,0-4 1 1,0-5-1 0,-2-6 0 0,-2-5 0 1,-3-6 12-2,3-4 4 3,-3-11-9-1,2-9-6-1,3-9 7 2,0-6-8-3,2-5 2 1,0-1 8 1,-2-2-4 0,2 0-6-2,-2 0 0 2,-3 2-39 0,3 0-179-7</inkml:trace>
    </iact:actionData>
  </iact:action>
  <iact:action type="add" startTime="80226">
    <iact:property name="dataType"/>
    <iact:actionData xml:id="d5">
      <inkml:trace xmlns:inkml="http://www.w3.org/2003/InkML" xml:id="stk5" contextRef="#ctx0" brushRef="#br0">15886 13774 227 0,'0'0'134'3,"0"0"-97"5,0 0-18-1,0 0-10 1,-14 0-1 0,7-2-6-2,1 2-1 3,2-2 9 0,-1 2-4-3,1 0-5 2,-1 0 1 0,0 0 8 0,1 0-3-1,4 0-6 0,-2 0 9 1,2 0-4 0,0 0-6-3,0 0 0 3,0 0-16 1,2 0 6-1,9 0 10-2,5 0 2 2,2-2 5 0,4 0 0 0,0-4-6-2,3-1 1 2,-2 3-1 0,-2-1 0 0,0 0 0-2,-6 0 0 2,1 1-1 2,-8 0 1-3,-1 4 0-1,-2-4-1 2,-1 2 0 1,-4 2 1-3,0 0 0 0,0 0 0 1,0 0 6 2,0 0-6-1,0-2 5-3,0 2 2 4,0-2-7-1,-2 2 0 0,-12 0 9-2,-3 0-1 2,-3 0-9 1,-7 6 0-2,-2 8 2-1,-5 3-1 3,1 6 0-2,-2 1 6 1,-3 4-6 0,1-2 0-1,6 3 18 2,5-6 0-2,6-1 8 2,9-2-15-4,8-2-12 2,3-6-7 1,3-4-4-1,19-4-8-1,5-4 12 3,8 0 7 0,8-1 13-2,3-20 1-1,4-3-7 2,-2-4-6 0,-3-2 0 1,-7 0 9-4,-5 2-9 6,-6 2 0-5,-4 4 0 2,-4 8 1-3,-5-3-1 3,-3 12-1 0,-7 2-1 0,-2 3-16-2,-2 0 2 2,0 0 10-2,0 0 5 3,0 3 9-3,-2 9-9 3,-9 15-37-1,5-4-56 0,2-1-60-7</inkml:trace>
    </iact:actionData>
  </iact:action>
  <iact:action type="add" startTime="81786">
    <iact:property name="dataType"/>
    <iact:actionData xml:id="d6">
      <inkml:trace xmlns:inkml="http://www.w3.org/2003/InkML" xml:id="stk6" contextRef="#ctx0" brushRef="#br0">18637 13359 367 0,'0'0'73'6,"0"0"-30"1,0 0 1 2,0 0 35-3,0 0 41 1,0 0-31 1,0 0-18 1,-89-28-35-4,89 22-23 3,0-4-13 0,0-4 0 0,10-7 6-2,9-5-6 4,12-7 3-3,7-8-3 1,9-5 0-2,5-5 2 2,6-6-1 0,1 1-1 4,1 2 1-8,-4 6-1 3,-7 8-17 1,-11 9-7-1,-13 12 12 0,-10 10-1 0,-11 9-83 1,-4 9-79-1,-15 15 10 1,-8 2-8-7</inkml:trace>
    </iact:actionData>
  </iact:action>
  <iact:action type="add" startTime="82183">
    <iact:property name="dataType"/>
    <iact:actionData xml:id="d7">
      <inkml:trace xmlns:inkml="http://www.w3.org/2003/InkML" xml:id="stk7" contextRef="#ctx0" brushRef="#br0">18826 13287 307 0,'0'0'121'5,"0"0"-43"3,0 0-25 1,0 0 4-4,0 0-5 3,0 0-8 0,0 0-25 0,27-48-12-2,2 16-6 2,9-9 1 1,7-5-1-2,3-4 10-1,6-4-9 2,2-3 6 1,0 4-7-2,-5 5 0-1,-11 9-1 2,-27 17-26 0,-13 14-85 0,0 8-114-7</inkml:trace>
    </iact:actionData>
  </iact:action>
  <iact:action type="add" startTime="83107">
    <iact:property name="dataType"/>
    <iact:actionData xml:id="d8">
      <inkml:trace xmlns:inkml="http://www.w3.org/2003/InkML" xml:id="stk8" contextRef="#ctx0" brushRef="#br0">15539 13294 380 0,'0'0'71'5,"0"0"-54"4,0 0-10-4,0 0-5 4,0 0-1-2,0 0 19 1,54-108 24-2,-44 82 0 2,1 0 36 0,-3-2-57 0,6-2-16-2,-1 0 2 2,1 0 1 1,3 0-9-1,4 0 0-3,-2-3 0 3,4 6 0 1,-5 3 0-1,-5 5-1-2,-1 9 1 1,-8 4-1 2,-2 5-1-1,-2 1-11-2,0 0-12 1,0 0-30 1,0 0-30 0,0 0-21-2,0 0-28 3,0 5 27-8</inkml:trace>
    </iact:actionData>
  </iact:action>
  <iact:action type="add" startTime="83566">
    <iact:property name="dataType"/>
    <iact:actionData xml:id="d9">
      <inkml:trace xmlns:inkml="http://www.w3.org/2003/InkML" xml:id="stk9" contextRef="#ctx0" brushRef="#br0">15703 13549 22 0,'0'0'63'4,"0"0"-37"5,0 0 35-3,0 0-16 2,0 0-5 1,0 0-1-2,0 0-20-1,-16 38-18 2,16-38 0 1,0 2-1-2,0 0 0-1,0 0 1 2,0-2 1 0,0 0 7 1,0 0 16-3,2 0 25 2,-2 0 12-1,3 0-10 1,2 0-19-2,1-10-10 2,5-4-10 0,7-12-5 0,1-6 2-2,6-8 3 2,2-4-3 0,-2-5-9 2,-1 4 18-5,-4 3-13 4,-4 5 2-2,-5 8-6 1,-7 7 4-2,-2 5-5 2,-2 9 1 0,0 4 6 0,0 4-8-3,0 0-30 4,0 12-80 1,-2 5-53-9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6:06:27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010">
    <iact:property name="dataType"/>
    <iact:actionData xml:id="d0">
      <inkml:trace xmlns:inkml="http://www.w3.org/2003/InkML" xml:id="stk0" contextRef="#ctx0" brushRef="#br0">12223 5935 342 0,'0'0'82'3,"0"0"-46"5,0 0 0 0,0 0-26 0,0 0-10-2,0 0-6 2,0 0-5 0,0 0-1 0,4 0 12-2,3 0 2 2,7 0 6 1,3 0-6-1,7 0 6-1,10-1 4 0,11-8-2 1,10-3-8 0,9 0 7-2,8-3-7 5,-1 7 0-5,0-1 13 2,-3 5-15-1,-4 4 2 0,-3 0-1 0,-9 0 1 1,-2 0 5-2,-10 2-1 3,-7 4-5-1,-8 0 6 0,-5-1-6 0,-7-3 9-1,-3 1-8-2,-6-1-1 4,0 0-1-2,-4-2 0 0,2 2-7 0,-2 2 7 2,5 0 0-1,1 2 0-3,17 4-21 3,-3-1-51 2,2-3-81-9</inkml:trace>
    </iact:actionData>
  </iact:action>
  <iact:action type="add" startTime="22029">
    <iact:property name="dataType"/>
    <iact:actionData xml:id="d1">
      <inkml:trace xmlns:inkml="http://www.w3.org/2003/InkML" xml:id="stk1" contextRef="#ctx0" brushRef="#br0">15612 6117 421 0,'0'0'82'5,"0"0"-30"3,0 0-17-1,0 0-19 1,0 0-16 0,0 0-22 0,0 0 13-2,13 0 9 2,3 0 2 0,4 0 9 0,8 0-10-2,9-1 5 2,7-1-4 0,7-2 8 0,7 0-9 0,11-5-1-2,9 2 3 4,9-4-3-3,6-1 6 1,23 1-6-1,25-2 0-1,22 2 0 2,3 1 1 1,-29 4-1-3,-35 1-20 1,-35 4 0 2,-9 1 2-2,8-3 5-1,6 2 5 3,6-2 7-1,-12 2 0 0,-10 1 1-2,-8 0-6 2,-13 0 6 0,-8 0 0 0,-6 0 1-3,-4 0-1 3,-7 0-1 0,-3 4-11 0,0 6-14-1,-5-1-63 1,-2 0-18-7</inkml:trace>
    </iact:actionData>
  </iact:action>
  <iact:action type="add" startTime="27901">
    <iact:property name="dataType"/>
    <iact:actionData xml:id="d2">
      <inkml:trace xmlns:inkml="http://www.w3.org/2003/InkML" xml:id="stk2" contextRef="#ctx0" brushRef="#br0">15302 5842 36 0,'0'0'15'6,"0"0"-14"0,0 0 8 2,0 0 1 0,0 0 33 0,0 0 83-2,13 3 12 2,-13-3-38 0,0 0-48 0,0 0-51-2,0 0-1 3,0 0-98-1,0 2-55 0,0 0-112-7</inkml:trace>
    </iact:actionData>
  </iact:action>
  <iact:action type="add" startTime="44440">
    <iact:property name="dataType"/>
    <iact:actionData xml:id="d3">
      <inkml:trace xmlns:inkml="http://www.w3.org/2003/InkML" xml:id="stk3" contextRef="#ctx0" brushRef="#br0">20921 9695 75 0,'0'0'77'3,"0"0"-27"4,0 0 2 2,0 0-17-1,0 0 1-2,-9-71 7 2,5 58 15 0,2 5-29 0,-1 0-15-2,3 1 2 2,0 4-9 1,0 0-3-1,0 2-3-2,0-4-1 1,0 3 9 1,9-7-9 0,4 3 0 0,3-2 0-1,2 1 0 0,2 4 3 2,2 0 3-1,1 3-5-2,-4 0 0 2,4 0-1 0,-3 0 0 0,-2 0-1-2,0 5-1 4,-1 7 1-3,-1 0 1 1,-3 3 0-2,1 6 2 1,1 0-2 0,1-2 8 2,1 3-2-3,2-5 4 1,-1 2 13 2,-1-5-10-1,1-4-7-2,-5-2 11 2,-2-4 9 0,-1-2-4 0,-2-2-2-3,1 0-5 5,-2 0-8-4,0-2-6 3,-3-9-1-3,-4-12-29 3,0 2-64-1,0 2-173-7</inkml:trace>
    </iact:actionData>
  </iact:action>
  <iact:action type="add" startTime="45041">
    <iact:property name="dataType"/>
    <iact:actionData xml:id="d4">
      <inkml:trace xmlns:inkml="http://www.w3.org/2003/InkML" xml:id="stk4" contextRef="#ctx0" brushRef="#br0">21879 9517 312 0,'0'0'133'5,"0"0"-46"3,0 0-25-2,0 0-34 1,0 0-13 3,0 0-15-3,0 0 1-1,5-60 10 2,-5 53 5 0,0 3 6 0,0 4-12-2,-10 0-7 2,-7 0-3 0,-10 4-23 1,-4 14 8-4,-2 2-6 4,-1 4-2-2,1 2 7 1,2 3 0-2,4-3-1 3,4 0-18-2,5 0 9 3,7-3 6-5,5-4 10 3,4 1 8 1,2-1-5-2,0 0 7-1,4-2 0 3,11 0 16-1,3 0 11 0,5-1 18-3,1-4 4 4,5-3-27-3,0-2 11 2,2-4-7-2,-2 1-7 3,2-4-11-1,-2 3 5-1,-2-3-13-1,2 0 0 4,-6 0-33-2,-8 0-235-7</inkml:trace>
    </iact:actionData>
  </iact:action>
  <iact:action type="add" startTime="46024">
    <iact:property name="dataType"/>
    <iact:actionData xml:id="d5">
      <inkml:trace xmlns:inkml="http://www.w3.org/2003/InkML" xml:id="stk5" contextRef="#ctx0" brushRef="#br0">22476 9685 182 0,'0'0'107'6,"0"0"-80"-1,0 0-14 5,0 0 10-2,0 0 9-1,0 0 4-1,0 0 33 3,0 0 22-1,0 0-22 0,0 0-27-2,0 0-16 3,3 0-10-2,-1-6-9 1,0-4-6-2,2 0 0 2,1-2 0 0,4-3 1 0,0-2-1-2,2-5 1 2,2 0-2 0,3-5 0 0,0 0 2-3,1-2-1 3,1 4 0 1,-3 5-1-1,-3 3 1-3,-6 5-1 4,-1 6 1-1,-3 4-1 1,-2 2 0-5,0 0-12 4,0 0 11 0,0 0-8 0,0 0 9-1,0 0 0 1,0 0-1-1,0 0-11 1,0 0-14-2,4 0 19 2,1 2 4 0,4 7 3 1,0 5 0-3,2 1 0 2,5 6 3 0,4 0 3 0,0 2-6-2,2 1 0 3,3-2 0-2,-4 0 0 1,2-4 1-3,-5 0-1 5,-3-4 1-3,1-2-1 1,-5-2 0-2,-2 1 0 2,-2-4-1-1,-3 0-34 1,-4 6-63 1,0-3-51-3,0-2-203-5</inkml:trace>
    </iact:actionData>
  </iact:action>
  <iact:action type="add" startTime="46648">
    <iact:property name="dataType"/>
    <iact:actionData xml:id="d6">
      <inkml:trace xmlns:inkml="http://www.w3.org/2003/InkML" xml:id="stk6" contextRef="#ctx0" brushRef="#br0">23325 9364 348 0,'0'0'117'4,"0"0"-89"4,0 0-15 0,0 0-13-2,0 0-1 3,0 0 1-1,0 0 26 0,24 35 8-2,-17-17-6 1,0 3 2 1,-2 4 5 1,-1 0-22-4,-2 4-5 3,-2 1-6 1,0 2 6-2,0 2-6 0,0-2 4 0,0-2-4 2,0 0-2-2,-4-6 0-1,0-2-59 4,-6 1-8-3,3-10-41 2,1-4-59-8</inkml:trace>
    </iact:actionData>
  </iact:action>
  <iact:action type="add" startTime="47053">
    <iact:property name="dataType"/>
    <iact:actionData xml:id="d7">
      <inkml:trace xmlns:inkml="http://www.w3.org/2003/InkML" xml:id="stk7" contextRef="#ctx0" brushRef="#br0">23374 9306 185 0,'0'0'128'4,"0"0"-46"4,0 0-27-2,0 0-22 2,0 0-11 1,0 0-5-2,0 0 8-1,79-88-15 2,-58 77 3 0,2 4-6 1,-1-1-5-3,-2 0 8 1,0 2-9 2,-5 0 8-1,-1 2-2-2,-1 2 0 2,1 2-1-1,-3 0 3 1,1 0 1-2,-2 0 3 3,-1 0-13-1,-5 12 0 0,-2 6 16-3,-2 4-3 5,0 6 0-3,-6 6 2 1,-11 2-5-2,-4 2-2 4,-3 1 0-4,-1-6-7 3,1-2 1-4,-3-6 4 4,5-6-5-2,1-5 9 1,4-5-9-2,3-8-1 2,3-1-7 0,5 0-42 0,2-10-133-7</inkml:trace>
    </iact:actionData>
  </iact:action>
  <iact:action type="add" startTime="48654">
    <iact:property name="dataType"/>
    <iact:actionData xml:id="d8">
      <inkml:trace xmlns:inkml="http://www.w3.org/2003/InkML" xml:id="stk8" contextRef="#ctx0" brushRef="#br0">24689 9729 530 0,'0'0'81'1,"0"0"-69"7,0 0-12 0,0 0-1 0,-149 63-1-2,88-22 0 2,-7 9-4 1,-7 11-1-2,0 11 7 0,-12 22 0 1,9-4 9 0,2 3-3 0,8-4 5-3,20-20-9 3,6-1-2 1,22-12 0-1,11-22-86-1,9-17-153-6</inkml:trace>
    </iact:actionData>
  </iact:action>
  <iact:action type="add" startTime="48946">
    <iact:property name="dataType"/>
    <iact:actionData xml:id="d9">
      <inkml:trace xmlns:inkml="http://www.w3.org/2003/InkML" xml:id="stk9" contextRef="#ctx0" brushRef="#br0">24292 9984 390 0,'0'0'69'4,"0"0"-36"3,94 110 31-1,-44-61 9 3,9-2-38-1,3-3-22 0,0-2-7-2,15 13-6 1,-17-11 0 3,-20-7-219-9</inkml:trace>
    </iact:actionData>
  </iact:action>
  <iact:action type="add" startTime="50297">
    <iact:property name="dataType"/>
    <iact:actionData xml:id="d10">
      <inkml:trace xmlns:inkml="http://www.w3.org/2003/InkML" xml:id="stk10" contextRef="#ctx0" brushRef="#br0">24283 9865 121 0,'0'0'195'6,"0"0"-81"-1,0 0-39 4,0 0-10-2,0 0-32 2,0 0-7-4,0-3-14 3,0 3-12 1,0 0 0-1,0 0-17-2,0 0 15 3,0 0 2-1,-2 1 4-1,-1 5-4-1,3 3-7 2,0 0 6 0,0 4 1 0,0 3-1-2,10 4-1 2,5 6 2 0,3 5 0 0,7 2 12-1,-1 3-2 4,3-2-9-5,-3 1 0 3,1-6 12-5,-5-2-12 3,-7-6 1 1,-2-7-1 0,-4-4 0-3,-4-4-1 4,-3-1 1 0,0-4 11-1,-5 8-12-3,-13 0-39 4,-6 0-104-8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6:07:5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152">
    <iact:property name="dataType"/>
    <iact:actionData xml:id="d0">
      <inkml:trace xmlns:inkml="http://www.w3.org/2003/InkML" xml:id="stk0" contextRef="#ctx0" brushRef="#br0">9233 6324 59 0,'0'0'116'13,"0"0"-64"-12,0 0 10 4,0 0-36 3,0-114 0 1,0 96-8-1,0 6 3-3,0 4-21 3,0 6-8 0,0 2-87 1,-12 0-17-3,1 8 57 2</inkml:trace>
    </iact:actionData>
  </iact:action>
  <iact:action type="add" startTime="90439">
    <iact:property name="dataType"/>
    <iact:actionData xml:id="d1">
      <inkml:trace xmlns:inkml="http://www.w3.org/2003/InkML" xml:id="stk1" contextRef="#ctx0" brushRef="#br0">10208 6442 32 0,'0'0'56'6,"0"0"-21"2,0 0-3 0,0 0 12-2,0 0-6 2,0 0-15 0,0 0-9 0,0-42-14-2,0 42-7 1,0 0 2 2,3 0 5 0,-1 4 9-2,5 5-8 0,-3-1 0 1,0 2 8 0,1-2-8 0,-1 1-1-2,1 0 1 3,-2-1 0-2,-1-2 0 1,0 0 1-2,2 1-1 1,0-2 6 2,1-2-7-1,-1 2 0-3,0-1 0 3,4 0 0 0,0-2 1 1,3 0 6-3,1-2 1 2,1 2-6 0,1-2-1 0,-1 0 6-3,3 0-6 3,-1 0 6 0,3-6-5-1,2-7-1-1,0 0 7 5,3-5-7-5,0-1 7 2,0-2 0-1,-1 0-7 1,-4 6-1 0,-2 0 6 0,-5 5-6-3,-7 6 0 4,-1 4-5-2,-3 0-63 1,0 0-10-2,0 29 52 3,0-5 18-1,-10-2-4-7</inkml:trace>
    </iact:actionData>
  </iact:action>
  <iact:action type="add" startTime="91295">
    <iact:property name="dataType"/>
    <iact:actionData xml:id="d2">
      <inkml:trace xmlns:inkml="http://www.w3.org/2003/InkML" xml:id="stk2" contextRef="#ctx0" brushRef="#br0">10320 7579 113 0,'0'0'121'5,"0"0"-45"3,0 0-27 0,0 0-21-2,0 0-4 2,0 0 20 0,0 0-3 0,6-73-19-2,-6 73-22 2,0 0-13 0,0 0-75 0,0 0 42-2,0 4 38 2,0 8 8 0,5 1 1 1,0 4 0-4,-1-2-1 3,1 1 1 0,-1-2 1 0,2 2 0-2,4-3-1 2,-4-1-1 1,1-4 0-2,-1 0 1 0,1-5-1 0,0 1 0 2,0-4-1-1,1 0 0 0,1 0-2-3,3 0 3 3,3 0 3 1,3-1 3-1,7-10-5-2,-1-6 9 2,7-5-4 2,0 0-4-4,5-5-2 0,0 1 1 3,-1 1-1-1,-1-2-9 0,-7 5 9-3,-5 4-1 2,-7 6 0 2,-6 5-7-1,-4 5-14-2,-5 2-67 2,0 3-89 0</inkml:trace>
    </iact:actionData>
  </iact:action>
  <iact:action type="add" startTime="138209">
    <iact:property name="dataType"/>
    <iact:actionData xml:id="d3">
      <inkml:trace xmlns:inkml="http://www.w3.org/2003/InkML" xml:id="stk3" contextRef="#ctx0" brushRef="#br0">18797 2458 58 0,'0'0'121'11,"0"0"-10"-10,0 0-52 8,0 0-15-4,0 0-7 4,-29-70 9-1,19 59-24 0,-1 4-11-2,-1 0 2 3,1 0-1-2,0 3-11 2,0 0 8-4,0 4 1 3,0 0-10 1,-3 0-2-2,-3 10 1-1,-3 6 1 3,-5 6-2-1,-2 2 2 1,2 0-1-4,-4 2 0 3,1 0 1 0,-6 2 0 0,-4 2-1 1,-2 3 1-2,-5-1 0 0,3 0 1 1,2-2-1-3,7-4 1 3,8-4 0 0,7-5-1 0,7-2-8-3,3-3-22 3,6-6 2 1,2-2 0-1,0-4-11-2,0 0 8 1,10 0-2 2,15-10 20-1,-5-6-33-1,0-2-55-6</inkml:trace>
    </iact:actionData>
  </iact:action>
  <iact:action type="add" startTime="138696">
    <iact:property name="dataType"/>
    <iact:actionData xml:id="d4">
      <inkml:trace xmlns:inkml="http://www.w3.org/2003/InkML" xml:id="stk4" contextRef="#ctx0" brushRef="#br0">18334 2432 42 0,'0'0'97'5,"0"0"-41"4,0 0-40 0,0 0-15-4,0 0 5 3,0 0-4 0,0 0-2 1,2-2 0-4,-2 2 0 3,0 0 0 0,0 2 14 0,0 4 2-2,0 2-7 2,0 0 0 1,0 1 1-3,0 2 4 1,0 3 5 1,0 2-9 0,0 0 4 0,0 2-6-2,0 1-6 1,0-2 5 2,2 0-6-1,8 0 0-2,-1 2 2 2,3-1 2 0,2-2-4 1,1 0-1-3,4 1 9 2,1-3 0 0,0 1 1-1,0 0 3 0,0-2-12 1,-5-1 6 0,1 0-7-1,-5-2 6-1,-4-1-4 2,-3-7-2 0,-4 3 1 0,0-5 17-2,0 1 28 2,0-1-1 1,0 0-34-1,0 9-11-2,0-1-141 3,-13 0 24-8</inkml:trace>
    </iact:actionData>
  </iact:action>
  <iact:action type="add" startTime="159208">
    <iact:property name="dataType"/>
    <iact:actionData xml:id="d5">
      <inkml:trace xmlns:inkml="http://www.w3.org/2003/InkML" xml:id="stk5" contextRef="#ctx0" brushRef="#br0">12410 11219 232 0,'0'0'110'2,"0"0"-75"5,0 0-27 2,0 0-6-1,0 0-1 0,0 0 0-2,-92-10 0 1,88 10 0 2,0 0-1-1,-19 20-7-2,3 10-38 2,-11 7-67-7</inkml:trace>
    </iact:actionData>
  </iact:action>
  <iact:action type="add" startTime="179475">
    <iact:property name="dataType"/>
    <iact:actionData xml:id="d6">
      <inkml:trace xmlns:inkml="http://www.w3.org/2003/InkML" xml:id="stk6" contextRef="#ctx0" brushRef="#br0">14849 16311 74 0,'0'0'122'7,"0"0"-86"0,0 0-36 3,0 0-14-5,125 10-5 4,-107-2-6-2,-5 6 17 1,-3-6 8-2,-1 6 0 2,-3 18 0 1,-2-2 0-1,-4 2 0-7</inkml:trace>
    </iact:actionData>
  </iact:action>
  <iact:action type="add" startTime="182338">
    <iact:property name="dataType"/>
    <iact:actionData xml:id="d7">
      <inkml:trace xmlns:inkml="http://www.w3.org/2003/InkML" xml:id="stk7" contextRef="#ctx0" brushRef="#br0">9582 11332 195 0,'0'0'117'3,"0"0"-114"6,0 0-3-1,0 0-18-1,0 0 1 0,0 0 16 1,0 0 0 0,29 18 0-1,-22-12 1 0,0 3-9 2,-2 2-10-1,-1 0-8 0,0 2 2-2,-2-1 1 1,-2-2-12 1,0-2-94 0</inkml:trace>
    </iact:actionData>
  </iact:action>
  <iact:action type="add" startTime="183411">
    <iact:property name="dataType"/>
    <iact:actionData xml:id="d8">
      <inkml:trace xmlns:inkml="http://www.w3.org/2003/InkML" xml:id="stk8" contextRef="#ctx0" brushRef="#br0">18439 10778 65 0,'0'0'94'5,"0"0"-29"4,0 0-16-1,0 0-10-2,0 0-19 2,0 0-7 0,0 0-4 0,-41-14-8-2,35 14 1 1,2 0 0 2,-1 0 4-1,1-2-5-2,-2 2 6 2,-2 0-7 0,2-2 1-1,-1 2 0 3,3 0 12-5,2 0-3 3,0-3-8 0,2 3-1 0,0 0-1-2,0 0-10 2,0 0-13 0,0 0-25 1,0 0 0-4,0 0-11 4,0 0 22-1,0-1-60-7</inkml:trace>
    </iact:actionData>
  </iact:action>
  <iact:action type="add" startTime="184472">
    <iact:property name="dataType"/>
    <iact:actionData xml:id="d9">
      <inkml:trace xmlns:inkml="http://www.w3.org/2003/InkML" xml:id="stk9" contextRef="#ctx0" brushRef="#br0">25649 10453 143 0,'0'0'111'2,"0"0"-69"6,0 0-35 0,0 0-7 0,0 0-6 0,0 0-8-2,0 0-19 2,-25 9 7 0,25-3-2 0,0 0 0-2,5-1-76-5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6:11:09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5">
    <iact:property name="dataType"/>
    <iact:actionData xml:id="d0">
      <inkml:trace xmlns:inkml="http://www.w3.org/2003/InkML" xml:id="stk0" contextRef="#ctx0" brushRef="#br0">19979 9358 26 0,'0'0'54'5,"0"0"-13"3,0 0-10 0,0 0-4-2,0 0 2 2,0-54-20 0,0 34-9 1,8-8 9-3,3-4-8 2,1-4 0 1,-3-6 18-1,-1-3 8-2,0 1 25 2,-4 0-29 0,0 0-5 1,3-1-1-4,4-8-8 3,11-9-9-1,12-10-7 4,8-7-36-6,21-23 18 4,-8 18-15-2,-8 13-79-6</inkml:trace>
    </iact:actionData>
  </iact:action>
  <iact:action type="add" startTime="8971">
    <iact:property name="dataType"/>
    <iact:actionData xml:id="d1">
      <inkml:trace xmlns:inkml="http://www.w3.org/2003/InkML" xml:id="stk1" contextRef="#ctx0" brushRef="#br0">16933 3230 25 0,'0'0'43'5,"0"0"2"4,0 0-9-1,0 0 16 0,0 0 4-2,0 0 2 2,0-26-9 0,0 24-20 0,0 0-14-2,0 2-8 2,0 0-7 0,0 0-18 1,0 0 5-4,0 0 3 3,0 0 9 0,0 0 0 0,0 0-6-2,0 9 2 2,4-2 5 0,-2 1 1 0,5 2 1-2,-3 0-1 2,6 3 7 1,-2-4-7 1,-1 1-1-7,2 1 1 5,-2-4-1 0,-3 0 1 0,1-4-1-2,-1 0 0 2,-2-3 0 0,-2 0-1 0,2 0 1-2,3 0 0 2,2 0 1-1,6 0 16 2,7-9 6-3,9-9 0 1,9-8 12 2,6-8-19 0,10-4 4-4,4-4-1 3,4-2-9 0,5-2-2 1,2 2-2-4,-1 0 1 4,-6 5-1-1,-7 5-4 0,-10 8-1-4,-16 8 0 7,-12 11-1-3,-9 7-37-1,-8 0-62-2,0 6 46 3,-16 33 20 0,-9-5-18 1,0 1-237-8</inkml:trace>
    </iact:actionData>
  </iact:action>
  <iact:action type="add" startTime="12615">
    <iact:property name="dataType"/>
    <iact:actionData xml:id="d2">
      <inkml:trace xmlns:inkml="http://www.w3.org/2003/InkML" xml:id="stk2" contextRef="#ctx0" brushRef="#br0">21993 13687 93 0,'0'0'70'4,"51"110"-70"4,-15-43-10-1,4-4-104-6</inkml:trace>
    </iact:actionData>
  </iact:action>
  <iact:action type="add" startTime="14026">
    <iact:property name="dataType"/>
    <iact:actionData xml:id="d3">
      <inkml:trace xmlns:inkml="http://www.w3.org/2003/InkML" xml:id="stk3" contextRef="#ctx0" brushRef="#br0">23842 16013 3 0,'0'0'2'6,"168"-76"-2"0,-89 41-5-5</inkml:trace>
    </iact:actionData>
  </iact:action>
  <iact:action type="add" startTime="41205">
    <iact:property name="dataType"/>
    <iact:actionData xml:id="d4">
      <inkml:trace xmlns:inkml="http://www.w3.org/2003/InkML" xml:id="stk4" contextRef="#ctx0" brushRef="#br0">6428 13028 18 0,'-187'13'0'11,"21"0"-1"-10</inkml:trace>
    </iact:actionData>
  </iact:action>
  <iact:action type="add" startTime="41963">
    <iact:property name="dataType"/>
    <iact:actionData xml:id="d5">
      <inkml:trace xmlns:inkml="http://www.w3.org/2003/InkML" xml:id="stk5" contextRef="#ctx0" brushRef="#br0">5124 12802 150 0,'0'0'62'8,"0"0"-62"-4,0 0-39 5,0 0-134-8</inkml:trace>
    </iact:actionData>
  </iact:action>
  <iact:action type="add" startTime="45506">
    <iact:property name="dataType"/>
    <iact:actionData xml:id="d6">
      <inkml:trace xmlns:inkml="http://www.w3.org/2003/InkML" xml:id="stk6" contextRef="#ctx0" brushRef="#br0">10478 11182 143 0,'0'0'89'5,"0"0"-57"4,0 0 32-3,0 0-18 2,0 0-9 0,0 0 89 0,0 0-79-2,0-35-32 2,0 35 4 0,0 0 1-1,0 0-12 0,0 0-8 1,0 0 0 0,0 0-2 0,0 0 1-2,0 0 1 2,0 0 1 0,0 0-1 1,0 0-14-3,0 0-5 2,0 0 7 0,0 0-2 0,6 0 7-1,6 0 1 0,-1 0-10 2,1 2 6-2,1-2-6 1,0 0 16-3,3 0 0 4,-1 0 7-1,5-12-5 0,3-7 8-2,1-6-9 1,5-7 5 2,5-4 1 2,-1-7 3-6,-2 1 3 2,-4 2-7 0,-5 6 16 2,-8 7-9-4,-6 8-5 2,-6 9 31 1,1 6-39 0,-1 4-37-2,4 0-63 2,6 33 1 1,-1 0 4-1,1 5 14-7</inkml:trace>
    </iact:actionData>
  </iact:action>
  <iact:action type="add" startTime="46291">
    <iact:property name="dataType"/>
    <iact:actionData xml:id="d7">
      <inkml:trace xmlns:inkml="http://www.w3.org/2003/InkML" xml:id="stk7" contextRef="#ctx0" brushRef="#br0">15024 10636 163 0,'0'0'100'1,"0"0"-61"5,0 0-16 3,0 0-3-2,0 0-1 0,0 0-19 1,0 0 0-1,-38-7 0 2,38 6 0-4,0 1 11 4,0 0-9-1,2 0-1 0,5 0 0-2,-3 8 0 2,2 5 11 0,1 1-2 0,0 5 8-2,2-2-7 2,-1-7-4-1,4-1-7 2,1-5-5-3,3-4 5 1,4-2 43 1,7-22 73 1,8-16-70-3,6-10-30 2,5-13-5 0,1-6-10 0,-2-2-1-1,-10 9-24 0,-29 30-74 2,-6 20 37-1,-8 12-137-7</inkml:trace>
    </iact:actionData>
  </iact:action>
  <iact:action type="add" startTime="48891">
    <iact:property name="dataType"/>
    <iact:actionData xml:id="d8">
      <inkml:trace xmlns:inkml="http://www.w3.org/2003/InkML" xml:id="stk8" contextRef="#ctx0" brushRef="#br0">24174 14798 159 0,'0'0'84'6,"0"0"-80"2,0 0-4-2,0 0-29 1,0 0-6 2,0 0-37-8</inkml:trace>
    </iact:actionData>
  </iact:action>
  <iact:action type="add" startTime="49734">
    <iact:property name="dataType"/>
    <iact:actionData xml:id="d9">
      <inkml:trace xmlns:inkml="http://www.w3.org/2003/InkML" xml:id="stk9" contextRef="#ctx0" brushRef="#br0">26268 12266 185 0,'0'0'148'3,"0"0"-86"4,0 0-20 1,0 0-30 1,0 0-12-3,0 0 0 2,0 0 0 0,-4 0 1 0,2 2 0-2,-2 6-1 2,-2 6 0 0,-7 12 0-1,3-3-42 1,-6-4-88-7</inkml:trace>
    </iact:actionData>
  </iact:action>
  <iact:action type="add" startTime="50565">
    <iact:property name="dataType"/>
    <iact:actionData xml:id="d10">
      <inkml:trace xmlns:inkml="http://www.w3.org/2003/InkML" xml:id="stk10" contextRef="#ctx0" brushRef="#br0">18660 12216 234 0,'0'0'95'5,"0"0"-37"4,0 0 23-1,0 0 2-2,0 0-19 3,0 0-15-1,0 0-4-1,-19-72-40-1,19 69-5 2,0 3-46-1,0 0 6 1,0 0-1-1,0 0-11 0,3 17-24 2,2 1 2 0,-5-3-48-8</inkml:trace>
    </iact:actionData>
  </iact:action>
  <iact:action type="add" startTime="54591">
    <iact:property name="dataType"/>
    <iact:actionData xml:id="d11">
      <inkml:trace xmlns:inkml="http://www.w3.org/2003/InkML" xml:id="stk11" contextRef="#ctx0" brushRef="#br0">26587 12015 212 0,'0'0'165'3,"0"0"-82"6,0 0-60-1,0 0-15-2,0 0-8 2,0 0-1 0,0 0-13 2,-38-76-4-4,20 76-29 3,-4 0-60-8</inkml:trace>
    </iact:actionData>
  </iact:action>
  <iact:action type="add" startTime="55132">
    <iact:property name="dataType"/>
    <iact:actionData xml:id="d12">
      <inkml:trace xmlns:inkml="http://www.w3.org/2003/InkML" xml:id="stk12" contextRef="#ctx0" brushRef="#br0">18410 12197 542 0,'0'0'0'4,"0"0"47"3,0 0-21 1,0 0-26 0,0 0-11-2,0 0-12 3,0 0 8-1,56-75-19-1,-49 75-4-1,-3 30-30 2,-4 0 8 0,0 2-20-7</inkml:trace>
    </iact:actionData>
  </iact:action>
  <iact:action type="add" startTime="57641">
    <iact:property name="dataType"/>
    <iact:actionData xml:id="d13">
      <inkml:trace xmlns:inkml="http://www.w3.org/2003/InkML" xml:id="stk13" contextRef="#ctx0" brushRef="#br0">20362 12464 45 0,'0'0'81'2,"0"0"-70"5,0 0-11-6</inkml:trace>
    </iact:actionData>
  </iact:action>
  <iact:action type="add" startTime="58292">
    <iact:property name="dataType"/>
    <iact:actionData xml:id="d14">
      <inkml:trace xmlns:inkml="http://www.w3.org/2003/InkML" xml:id="stk14" contextRef="#ctx0" brushRef="#br0">23118 16204 98 0,'0'0'78'5,"0"0"-78"2,0 0 0-6</inkml:trace>
    </iact:actionData>
  </iact:action>
  <iact:action type="add" startTime="58797">
    <iact:property name="dataType"/>
    <iact:actionData xml:id="d15">
      <inkml:trace xmlns:inkml="http://www.w3.org/2003/InkML" xml:id="stk15" contextRef="#ctx0" brushRef="#br0">22280 17030 487 0,'0'0'52'2,"0"0"-6"7,0 0-20-1,0 0-19 0,0 0-7-3,0 0-6 2,0 0 5 1,12-13-7 1,-4 13-33-3,-1 0-61 2,-3 0-21-7</inkml:trace>
    </iact:actionData>
  </iact:action>
  <iact:action type="add" startTime="59020">
    <iact:property name="dataType"/>
    <iact:actionData xml:id="d16">
      <inkml:trace xmlns:inkml="http://www.w3.org/2003/InkML" xml:id="stk16" contextRef="#ctx0" brushRef="#br0">22280 17030 469 0,'56'-26'121'6,"-56"30"-121"1,0 0-101 1,0 7 48-2,2 10 27 2,0-3-19 5,0-1-85-12</inkml:trace>
    </iact:actionData>
  </iact:action>
  <iact:action type="add" startTime="59201">
    <iact:property name="dataType"/>
    <iact:actionData xml:id="d17">
      <inkml:trace xmlns:inkml="http://www.w3.org/2003/InkML" xml:id="stk17" contextRef="#ctx0" brushRef="#br0">22423 17120 59 0,'0'0'391'3,"0"0"-278"5,0 0-113 0,0 0-84-2,0 0 6 2,0 0-66-7</inkml:trace>
    </iact:actionData>
  </iact:action>
  <iact:action type="add" startTime="59404">
    <iact:property name="dataType"/>
    <iact:actionData xml:id="d18">
      <inkml:trace xmlns:inkml="http://www.w3.org/2003/InkML" xml:id="stk18" contextRef="#ctx0" brushRef="#br0">22423 17120 117 0,'-5'31'0'1</inkml:trace>
    </iact:actionData>
  </iact:action>
  <iact:action type="add" startTime="59555">
    <iact:property name="dataType"/>
    <iact:actionData xml:id="d19">
      <inkml:trace xmlns:inkml="http://www.w3.org/2003/InkML" xml:id="stk19" contextRef="#ctx0" brushRef="#br0">22433 17102 260 0,'0'0'0'4,"0"0"-46"3,0 0 14-6</inkml:trace>
    </iact:actionData>
  </iact:action>
  <iact:action type="add" startTime="60043">
    <iact:property name="dataType"/>
    <iact:actionData xml:id="d20">
      <inkml:trace xmlns:inkml="http://www.w3.org/2003/InkML" xml:id="stk20" contextRef="#ctx0" brushRef="#br0">22496 14771 388 0,'0'0'46'6,"0"0"37"-3,0 0-23 5,0 0-12 1,0 0-24-1,0 0-13-2,0 0-11 2,-9-59-41 0,9 59-75 0,0 2 44-3,0 28 17 4,0-2-49-2,-2 2-158-3</inkml:trace>
    </iact:actionData>
  </iact:action>
  <iact:action type="add" startTime="60266">
    <iact:property name="dataType"/>
    <iact:actionData xml:id="d21">
      <inkml:trace xmlns:inkml="http://www.w3.org/2003/InkML" xml:id="stk21" contextRef="#ctx0" brushRef="#br0">22496 14771 202 0,'9'44'85'5,"-9"-25"-85"4,0 8-55-2,0-1-53-5</inkml:trace>
    </iact:actionData>
  </iact:action>
  <iact:action type="add" startTime="60424">
    <iact:property name="dataType"/>
    <iact:actionData xml:id="d22">
      <inkml:trace xmlns:inkml="http://www.w3.org/2003/InkML" xml:id="stk22" contextRef="#ctx0" brushRef="#br0">22614 14897 232 0,'0'0'133'5,"0"0"-127"3,0 0-6-1,0 0-136-5</inkml:trace>
    </iact:actionData>
  </iact:action>
  <iact:action type="add" startTime="60779">
    <iact:property name="dataType"/>
    <iact:actionData xml:id="d23">
      <inkml:trace xmlns:inkml="http://www.w3.org/2003/InkML" xml:id="stk23" contextRef="#ctx0" brushRef="#br0">22942 15226 215 0,'0'0'113'2,"0"0"-113"6,0 0-65 1,0 0-81-8</inkml:trace>
    </iact:actionData>
  </iact:action>
  <iact:action type="add" startTime="61116">
    <iact:property name="dataType"/>
    <iact:actionData xml:id="d24">
      <inkml:trace xmlns:inkml="http://www.w3.org/2003/InkML" xml:id="stk24" contextRef="#ctx0" brushRef="#br0">22942 15226 352 0</inkml:trace>
    </iact:actionData>
  </iact:action>
  <iact:action type="add" startTime="61138">
    <iact:property name="dataType"/>
    <iact:actionData xml:id="d25">
      <inkml:trace xmlns:inkml="http://www.w3.org/2003/InkML" xml:id="stk25" contextRef="#ctx0" brushRef="#br0">22942 15226 352 0,'4'40'29'1,"-4"-30"-29"-1,-4 5-73 1,0 4-192 0</inkml:trace>
    </iact:actionData>
  </iact:action>
  <iact:action type="add" startTime="61303">
    <iact:property name="dataType"/>
    <iact:actionData xml:id="d26">
      <inkml:trace xmlns:inkml="http://www.w3.org/2003/InkML" xml:id="stk26" contextRef="#ctx0" brushRef="#br0">23011 15312 339 0,'0'0'0'6,"0"0"-207"-5</inkml:trace>
    </iact:actionData>
  </iact:action>
  <iact:action type="add" startTime="61461">
    <iact:property name="dataType"/>
    <iact:actionData xml:id="d27">
      <inkml:trace xmlns:inkml="http://www.w3.org/2003/InkML" xml:id="stk27" contextRef="#ctx0" brushRef="#br0">23011 15312 411 0,'62'-58'36'6,"-66"56"-10"2,2 2-26-2,-3 0-44 1,5 10-155 0,-2 4-26-4</inkml:trace>
    </iact:actionData>
  </iact:action>
  <iact:action type="add" startTime="61626">
    <iact:property name="dataType"/>
    <iact:actionData xml:id="d28">
      <inkml:trace xmlns:inkml="http://www.w3.org/2003/InkML" xml:id="stk28" contextRef="#ctx0" brushRef="#br0">23114 15246 287 0,'0'0'0'6,"0"0"-13"-1,0 0 12 4,0 0-29-1,0 0-23-7</inkml:trace>
    </iact:actionData>
  </iact:action>
  <iact:action type="add" startTime="61807">
    <iact:property name="dataType"/>
    <iact:actionData xml:id="d29">
      <inkml:trace xmlns:inkml="http://www.w3.org/2003/InkML" xml:id="stk29" contextRef="#ctx0" brushRef="#br0">23114 15246 461 0,'55'-73'111'5,"-59"73"-91"0,-3 0-20 3,1 13-29 1,-1 5 3-1,2 8-39-2,3-4 13 2,0-2-76-6</inkml:trace>
    </iact:actionData>
  </iact:action>
  <iact:action type="add" startTime="62006">
    <iact:property name="dataType"/>
    <iact:actionData xml:id="d30">
      <inkml:trace xmlns:inkml="http://www.w3.org/2003/InkML" xml:id="stk30" contextRef="#ctx0" brushRef="#br0">23227 15254 309 0,'0'0'82'6,"0"0"-44"3,0 0-17-2,0 0-6 1,0 0-15-1,0 0-17 2,0 0-21-2,-23 37-32-2,23-26-95-2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5:40:48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14">
    <iact:property name="dataType"/>
    <iact:actionData xml:id="d0">
      <inkml:trace xmlns:inkml="http://www.w3.org/2003/InkML" xml:id="stk0" contextRef="#ctx0" brushRef="#br0">16445 2217 186 0,'0'0'104'5,"0"0"-69"3,0 0 7 2,0 0-5-5,0 0-14 3,-102-11 19 1,88 7 10-1,3 1-7-3,2-1-9 3,2 3-7 0,3 1-11 0,1-3-5-2,1 3-7 4,2 0-6-3,-2 0-1 2,2 0-27-3,-2 0 11 1,-2 0 10 2,-3 0 7-3,0 0 1 0,2 0 0 2,1 0 18 0,2 0-10 1,2 0-9-5,-2 0 1 5,2 0 10-1,0 0 1 1,0 0 1-2,0 0-12 1,0 0 0-1,0 0 1 1,2 3-1 0,4 1 0-3,6 1-1 3,1 1 1 0,5-2 13-2,2 3-8 2,7-3 4 0,6 1 0-1,7-2 2-1,5-2-2 2,7 1-10 1,0-2 8 1,6 0-7-4,5 0 8 2,-1 0-8-1,0 0 19 2,3 0 5-3,-5 0-11 2,0 0 1-1,-4 0-8 1,-2 0-5-2,-6 0-2 1,2 0 0 2,-6 0 6-1,1 0-5-2,-1 0 0 2,-1 0 0 2,-5 0-1-3,-3 7 0-1,-4-1 0 1,-2 2 0 1,-4 0 0 0,-2 2 0 0,-2-2 0-1,0-1 0 0,1 0 1 2,-2-3 2-1,0 0-2-2,-5-1 0 1,1 0 1 2,-3-3-1-2,-1 0 1-1,-6 2-1 1,1-2 0 2,-3 0 0-2,0 0 0 0,2 0-1 0,0 2 0 1,3 0 0 1,5 1 2-4,-1-1-1 3,3 3 0 0,1-2 0 0,3 1 0-1,0 1 0 0,2-1-1 2,-1-2 1-2,1 0-1-1,2 0 1 2,1-2-1 1,4 2 1-2,0-2-1-1,0 0 0 3,0 0 0-2,-2 0 1 2,0 0-1-3,-1 0 0 2,-2 0 1 0,1 0 0 0,0 2-1-2,-5 0 0 1,-3 0 2 1,-1 0-2 0,-7-2 1-1,-3 2-1 0,-1-2 1 1,-3 0 13 0,-2 3 7-3,0-3-8 5,0 0 5-2,0 0-3 0,0 1-1-2,0-1-12 1,0 0-1 1,0 0 1 0,0 0-1-2,0 0 1 2,0 0-1 1,0 0-1-1,2 0-1-2,3 0-1 1,0 0 1 2,-1 0 1-1,-2 0-1-1,-2 0-31-1,0 0-44 2,0 0-54 0,0 0-116 1,-6 2-263-8</inkml:trace>
    </iact:actionData>
  </iact:action>
  <iact:action type="add" startTime="61457">
    <iact:property name="dataType"/>
    <iact:actionData xml:id="d1">
      <inkml:trace xmlns:inkml="http://www.w3.org/2003/InkML" xml:id="stk1" contextRef="#ctx0" brushRef="#br0">11920 10876 200 0,'0'0'0'10</inkml:trace>
    </iact:actionData>
  </iact:action>
  <iact:action type="add" startTime="62254">
    <iact:property name="dataType"/>
    <iact:actionData xml:id="d2">
      <inkml:trace xmlns:inkml="http://www.w3.org/2003/InkML" xml:id="stk2" contextRef="#ctx0" brushRef="#br0">8969 10076 209 0,'0'0'100'3,"0"0"31"5,0 0-60 0,0 0-39 1,0 0-11-3,0 0 44 2,0 0-13-1,-31-60-30 2,23 60-14-3,-1 0-8 2,-5 0-3 0,3 0 3 0,1 2 0-3,2 2 17 4,4-2 9-1,2 0-6-1,2-2-7 0,0 0-12 0,0 0-1 2,0 0 0-1,0 2-2-3,8 2 1 4,8 1-1-1,5-4 1-1,2 4 1-1,4-5 6 2,4 1-3 1,1-1 4-2,-1 0-6-2,2 0 0 6,3 0 1-3,0 0 0-2,6-6 4 3,0-2-6-4,5 0 1 3,0 0 0-1,2 0 0 3,0 2-1-4,0-1 1 1,0-2-1 1,0 1 1 0,0-2-1-1,3-2 0 0,-2 0 2 2,2 0-2-2,-3 0 1 0,-2 1 1 1,-8 3-1 1,0 1-1-3,-3 2-1 0,-5 1 1 3,0 3 0 0,0-1-1-2,2 2 1-1,1 0 0 4,3 0 0-4,1 0 0 2,3 0 1-2,1 0-1 1,0 0 0 2,3 0 0 0,1 0 0-4,-1 0 1 3,-3 0-1 0,1 0 1 0,-5 0-1-3,-5 0 0 3,-2 0 0 0,-4 0 1 0,2 0-1-2,-2 0 1 4,2 0-1-3,0 0 1 0,2 0-1-1,1-4 1 2,1 2-1 0,2-3 0 1,1 1 0-4,1 1 1 3,3 0-1 1,-1 1 0 0,1 1 0-4,0-1 1 2,0-1-1 2,-2 3 0-1,-5-1 0-3,1 1 0 3,-5-3 0 0,-5 3 0-1,-2-1 0-1,-4 1 0 2,0-3 2 1,-2 3-2-1,2-1 0-3,-1 1 0 3,1-2 0 0,0 2 1 1,2-3-1-3,2 3 0 2,1 0 0 0,3-1-1 0,1 1 1 0,4-3 0-2,2-2 1 3,6-2-1-2,3-1 1 0,-2-2-1 1,3 0 1 0,-4-2 9 0,-3 5-1-2,-3-2-8 2,-6 1 6 0,-2 4-5 0,-10 0-2-2,-1 2 1 1,-8 0 1 1,-3 2-1 0,-1 0 8-1,-2 0-2-1,0 0 0 2,0 0-7 1,2 0-1-2,0 0-5 0,2 0 4 0,-4 20-20 1,0 0-39 2,0-2-119-9</inkml:trace>
    </iact:actionData>
  </iact:action>
  <iact:action type="add" startTime="97756">
    <iact:property name="dataType"/>
    <iact:actionData xml:id="d3">
      <inkml:trace xmlns:inkml="http://www.w3.org/2003/InkML" xml:id="stk3" contextRef="#ctx0" brushRef="#br0">12960 3682 575 0,'0'0'94'10,"0"0"-48"-6,0 0 35 1,0 0-32 3,0 0-35 0,0 0-13 1,0-31-1-3,0 31 0 2,7 0-1 0,4 0 0-1,5 0-6 0,4 0 7 1,-1 0 0 0,2 0-1-1,1 0 1 0,0 0 0 1,3 0 0 0,4 0 1 0,2 0-1-2,4 2 0 2,8 0 0 0,4 0 2 3,4 3-2-6,5-4 0 3,1-1 1 0,7 0-1-1,4 0 1-1,5 0 0 2,8-8-1 0,6-6 0-1,1 0 0-1,4-2 0 3,3 0 0-1,4 3 1 0,22 0-1-3,19-1 0 3,36 0 1 1,15 0-1-1,-4 0 0-3,-8 3 0 4,-21 5 1-1,-2 5 12 1,0 1-13-3,4 0 1 2,-1 0 0 0,-5 0-1-1,-10 0 1-1,-15 0 0 1,-22 0-1 1,-24 0 0 0,-23 0 0-2,-7 0 1 3,5 0 1-1,4 3-1 0,10 4 0-3,-5 1-1 4,-2-2-1-1,-1 2 1-1,-2 0-1-1,7 3-12 3,-15 0-68-1,-21-3-210-7</inkml:trace>
    </iact:actionData>
  </iact:action>
  <iact:action type="add" startTime="98928">
    <iact:property name="dataType"/>
    <iact:actionData xml:id="d4">
      <inkml:trace xmlns:inkml="http://www.w3.org/2003/InkML" xml:id="stk4" contextRef="#ctx0" brushRef="#br0">10133 4992 271 0,'0'0'153'5,"0"0"-30"2,0 0-15 2,0 0-46-1,0 0-24-2,0 0-5 2,0 0 0 0,0-6-14 0,0 6-12-1,0 0-7 0,0 0-5 2,4 0-4-2,8 0 8 0,5 0-1 0,10 0 2 1,6 0 1 0,11 0 14-2,8 0-1 2,8 0-1 2,7 0 6-3,11-7-6-2,9-3-4 3,9 0-9 3,11 2 7-4,22-2-7 0,32-2 0-1,28-4 6 1,2 1-6 1,-33 3 1-2,-44 4-1 2,-47 4 0-1,-9 4 0 2,2-1 0-3,5 1 1 2,-5 0-1 1,-14 0 0-1,-12 0 0-1,-10 0 0 0,-10 0-2 0,-5 0 2 1,-3 0 0 1,-1 1-1-2,2 3 1 0,4 15-1 0,0-3-18 1,-4-2-137-7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5:42:35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44">
    <iact:property name="dataType"/>
    <iact:actionData xml:id="d0">
      <inkml:trace xmlns:inkml="http://www.w3.org/2003/InkML" xml:id="stk0" contextRef="#ctx0" brushRef="#br0">7853 2654 218 0,'0'0'104'5,"0"0"-103"3,0 0 0-2,0 0-1 2,0 0-1 0,0 0 0 0,7 0 1-1,-7-2 10 1,2 1 20 0,-2-1-4 0,0-1-14-2,2 3-12 2,-2 0 6 0,0 0 10 0,0 0 26-1,0 0 24 1,0 0-4-2,0 0 10 3,0 0-17-4,0 0-23 3,0 0-18 0,0 0-6 0,0 0-8 0,0 0 2-1,0 0-2 2,-8 0 7-2,-5 0 0-2,-3 5-5 3,-2 2-1 0,-2 4 8 1,-3-3-9-3,1 2 1 2,-4 2 0 0,-1 0 5-1,-4 0-6-1,0 0 0 3,0-2 1 0,-1 2-1-3,-1-2 0 2,0 0 1-1,-2 1 2 1,0-3-3-1,2 1 2 0,-3-3-2 0,3 0 6 2,1-2-6-1,3-4 9-2,5 0-2 1,1 0 5 1,2 0-5 2,0 0 4-2,4-6-2 1,-1 0-2-4,2-2 3 3,3 1-2-3,0-2-1 2,1-3-6 4,-1 0 0-4,-1-4 6 0,1-2-7 0,-3-5 0 0,1 1 0 1,-1-2 1 1,-1 1-1-3,-2-4 0 3,2 1 0-2,-1-4 0 1,3 1 1-3,-1-4 5 2,5 0 2 1,-1-5 8 2,6-1-7-4,1 1-9 1,3 0 1 1,2 1 1 1,0 3-2-4,5-1 0 4,5-6 0-2,6-1 0 0,0-4 2-1,0-2-1 3,-3 0 0 0,1 4-1-2,-4 4 1-1,1 2-1 2,-3 1 3 1,-2-1-3-1,0 0 0-3,3 0 0 2,1 4 0 2,0 4 0-2,1 4 0 0,5 2-2 0,5 0-7 3,5 0 9-3,8 0-1-1,8-4 0 2,10 1-1 0,0 1 0 0,8 1 1-2,1-1 1 2,1 2 0 0,3 2-1 0,-1 1 1-2,4 2 0 2,-4 6 1 1,3-3 0-3,-3 0-1 0,-1 3 0 3,-5-2 1-2,-4 3 0 2,-10 2 8-4,-2 4-8 4,-4 5 1-1,-2-2-1-1,-1 3-1-1,-1 0 0 3,-3 0 0-1,2 5 0 0,0 7 0-2,1 3 0 1,4 1 0 1,2 2-1 0,4 2 0-1,4 4 1 1,-2 0 1-1,1 4 0 2,-3 1-1-1,-3-2 0-3,-8 2-1 4,-4-4 1-2,-5 4 0 2,-6-1 0-3,-5 2-2 2,-3 2 1 0,-6 0 0 0,-2 6 1-2,-2 2 1 2,0 4 0 0,0 4 6-1,-6 5-6-1,-10 5-1 2,-4 4 6 1,-2 0-5-1,-3-2 5-1,0-4-5 0,4-8 0 0,-2-4 0 2,1-4 1-4,1-5 5 4,2-4-1-1,-4 0 2 0,1-3-2-3,-4 0 3 4,-3 0-2-1,-2 0 3 0,-10 4-3-3,-3 2 2 4,-10 5 1 0,-8 3-9-1,-9-1 1-3,-8 6-1 3,-2-1-1 1,-4-4 1-2,-2 0 1-1,2-1-2 2,0-6 1 0,3 4 0-1,1-6 0-1,2 1 0 3,3 0 0-2,2-5 7 1,8-1-8-2,6-6 1 3,8-4 0-2,12-3 0 2,9-7-1-4,11 1-7 5,9-5 7-3,5-4-9 1,6 0-4-2,0 0 3 1,0 0-34 2,0 0-12-2,0 0-9-1,0 6-65 2,0 0-3 1,0 1-76-8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5:43:15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01">
    <iact:property name="dataType"/>
    <iact:actionData xml:id="d0">
      <inkml:trace xmlns:inkml="http://www.w3.org/2003/InkML" xml:id="stk0" contextRef="#ctx0" brushRef="#br0">13528 2883 428 0,'0'0'70'6,"0"0"-45"0,0 0-2 3,0 0-4-4,0 0-11 4,0 0-7-1,0-68-1 0,0 58 1-2,0 1-1 2,0 2 1 1,0 1 0-1,0 2-1-3,0 0 0 4,0 2 1-1,0 0 6 0,0 2 1-2,0 0-1 2,0 0-7 0,0 0 0-1,0 0 1-1,0 0 0 2,0 0-1 0,2 0 0 0,0 0 0-1,6 0 0 1,-2 0 1 0,3 0-1-1,-3 0 0-1,2 4 1 2,-2-2-1 1,-1 2 0-1,-1-2 0-2,0 0 0 2,-4-2 1 0,2 3-1 0,-2-3 0-3,0 0 33 4,0 0 34-1,0 0-5-1,0 0-20-1,0 0-13 2,0 0-12 1,0 0-6-2,0 0-5-1,0 0-5 3,0 0-1-1,0 0 0 0,0 0 1-3,0 0 1 3,0 0-1 0,0 0-1 1,0 0 0-4,0 0 2 3,0 0-2 0,0 0 0 0,0 0 0-1,0 0-3 0,0 0-27 1,0 0-71 0,-2 8-5 1,-9 7-34-2,-5-1-98-6</inkml:trace>
    </iact:actionData>
  </iact:action>
  <iact:action type="add" startTime="43191">
    <iact:property name="dataType"/>
    <iact:actionData xml:id="d1">
      <inkml:trace xmlns:inkml="http://www.w3.org/2003/InkML" xml:id="stk1" contextRef="#ctx0" brushRef="#br0">20164 1459 186 0,'0'0'198'5,"0"0"-126"4,0 0 15-3,0-11-18 2,0 8-30-1,0-1 39 2,0 1-15-2,0-2-24 0,0 4-21 1,0-1-17 0,0 2 9-1,0 0-1 0,0 0-2 2,0 0 12-2,0 0-8-1,0 0-10 2,0 0-1 0,0 0-12 0,0 0-3-2,0 9 14 2,0 8-2 0,0 7 2 1,0 4 1-4,0 6 1 3,0 1-1 0,-8 7 0 0,0 2 0 1,-3 3-10-2,-1 3-10 1,-1 4-1-1,2 1 5 1,0-3 1-2,0-4 2 2,4-4-4 0,1-6 10 1,1-6 6-3,2-6 0 2,1-5 1 0,2-7-1-2,0-5 1 0,0-3-1 2,0-2 0 1,0-1-7-2,0-3-17-1,7 0-57 2,11-13-47 2,-2-5-39-9</inkml:trace>
    </iact:actionData>
  </iact:action>
  <iact:action type="add" startTime="43820">
    <iact:property name="dataType"/>
    <iact:actionData xml:id="d2">
      <inkml:trace xmlns:inkml="http://www.w3.org/2003/InkML" xml:id="stk2" contextRef="#ctx0" brushRef="#br0">20264 1346 196 0,'0'0'100'6,"0"0"-45"3,0 0 15-2,0 0-6 0,0 0-15 1,0 0 19 0,0 0 10 0,-83-2 7 0,79 2-35-2,4 0-31 2,0-3-7 0,0 3-12 1,0-2-5-3,0 1-5 2,6-1 7-1,8-2 3 2,3 1 9-4,4-1 2 3,1 2-1 1,0 2-9-2,0 0 0-1,1 0 0 3,-6 0 0-1,2 0 0 0,-1 13 9-1,-3-3-9 0,-1 5 0 0,-1 0 0 2,-3 3 0-4,-2-3 6 4,-6 6-6 0,-2-2 0-1,0 3 11-3,-2 1 4 3,-16 2-8 0,-7 0-2 0,-6 1 3-2,-5 4-8 2,1-3 7 0,-3 0-6 0,7-4-1-3,4-4 7 3,9-5-6 0,5-5-1 0,3-4-1-1,8-3 1 1,0 0-1 1,2-2 0-2,0 0 0-1,0 0-1 2,0 0-20 0,0 0-5 0,0 0-3-2,0-4-116 3,0-6-96-1,0-2-257-7</inkml:trace>
    </iact:actionData>
  </iact:action>
  <iact:action type="add" startTime="44437">
    <iact:property name="dataType"/>
    <iact:actionData xml:id="d3">
      <inkml:trace xmlns:inkml="http://www.w3.org/2003/InkML" xml:id="stk3" contextRef="#ctx0" brushRef="#br0">20667 1594 49 0,'0'0'101'6,"0"0"-4"2,0 0 4 0,0 0-10 0,0 0-5-1,0 0-6 1,0 0 11-1,0 6-31-1,0-4-31 4,0-2-25-3,0 0-4 1,9 2-6-2,5 0 6 2,8 0 1 0,6 0 0 0,9-2 9-3,5 0-8 3,2 0-1 1,1-4 2-1,-1-4 3 1,-9 0-5-3,-6 1-1 2,-10 4-1 0,-6-1 1-3,-8 4 0 3,-3-2 0 1,-2 2 0-3,0 0 0 1,0 0-9 1,-4 0-4-1,-12 0-76 2,1 0-115-7</inkml:trace>
    </iact:actionData>
  </iact:action>
  <iact:action type="add" startTime="44828">
    <iact:property name="dataType"/>
    <iact:actionData xml:id="d4">
      <inkml:trace xmlns:inkml="http://www.w3.org/2003/InkML" xml:id="stk4" contextRef="#ctx0" brushRef="#br0">20877 1444 325 0,'0'0'156'5,"0"0"-98"2,0 0-54 3,0 0-4-3,0 0-9-1,0 0 9 2,0 0 0 0,26 0 1 1,-10 0 25-3,4 0 7 1,3 0 48 1,0 0-28 2,0 0-28-4,-1 0-11 1,1 0-5 2,-2 0-2-2,0 0 0 0,-3 0-6 0,-5 0 0 1,-4 1-1 0,-5 3 0-2,-2 3 0 2,-2-1 2 0,0 3 8 0,-2 6 0-2,-13 2 6 1,-3 7 14 1,-4 5 3 1,-5 1-15-3,0 4-4 2,-2 0-4 1,5 0-8 1,1-2 11-6,4-4-13 4,5-2 1 0,3-6-1 1,2-4-6-4,7-6-24 3,2-3-5 0,0-3-23-1,9-4-85-2,11-4 0 5,2-9-250-9</inkml:trace>
    </iact:actionData>
  </iact:action>
  <iact:action type="add" startTime="45301">
    <iact:property name="dataType"/>
    <iact:actionData xml:id="d5">
      <inkml:trace xmlns:inkml="http://www.w3.org/2003/InkML" xml:id="stk5" contextRef="#ctx0" brushRef="#br0">21616 1558 327 0,'0'0'84'6,"0"0"-35"2,0 0 6-3,0 0 17 5,0 0-32-3,0 0 32 2,0 0 9-3,-6-34-26 1,-2 26-19 2,2 0-8-2,-3-1-15-1,3 2 0 3,-4-2-3-1,2 2 0 0,-1-3-1-2,0 3-8 2,0 1 2 0,2 2-2 0,1 4-1-2,-1 0-7 2,-2 0-14 0,-2 0 21-1,-2 9 0-1,-3 4 0 2,1 5 0 0,-1 1-2 0,5-1-4-2,-1 0 6 3,6 0-1-1,-1-4 1 0,5-2-1-2,2-4-11 2,0-2 4 0,0-2-4 0,0 0-5-2,13-4 4 2,7 0 13 0,5 0 11 0,2 0-5-2,-1-10-3 1,-1 0 4 1,-7 0-6 1,-5 1 6-4,-7 4-5 4,-3 3 11-1,0 0 10 0,-3 0 12-2,0 0 5 2,0 0-1 0,0 2-24 0,0 0-2-2,0 0-2 1,0 0-11 2,0 0-5-2,-3 0-8-1,-2 4 11 2,1 6 2 0,-3 6 1 1,1 4-1-3,-4 0 0 1,4 2 1 1,-1 0 0 1,3 2 0-2,-3 1-1 1,3 0 0 1,1 5-1-2,-1 3 1 1,-1 1 0-2,1 2 0 5,0 0-1-3,-1-3 1-3,1 2 0 1,2-3 0 2,-1-4 0 1,1-6 0-2,2-2 0-1,-2-4 1 0,2-6-1 3,0-2 1-2,0-2-1-1,0-2 0 4,0 1-1-3,0-2-6 1,0 1 6-3,0 1 0 4,0-1 1-1,0-1 0-1,0-1 0 0,0 2 0 0,0-2 0 2,2 1 0 0,-2-2 0-4,2-1 0 3,1 0 0 0,1 0 0 0,3 0 23-2,4-8 1 3,7-9 7-1,7-8-17 0,4-9-4-2,2-4-9 1,4-8 5 1,-1 0-5-1,-3 2 0-1,-4 3-1 2,-6 11 2 0,-9 10-2 2,-12 14-2-5,-20 8-86 3,-20 22-78 1,-3 0-172-8</inkml:trace>
    </iact:actionData>
  </iact:action>
  <iact:action type="add" startTime="46564">
    <iact:property name="dataType"/>
    <iact:actionData xml:id="d6">
      <inkml:trace xmlns:inkml="http://www.w3.org/2003/InkML" xml:id="stk6" contextRef="#ctx0" brushRef="#br0">22273 1355 124 0,'0'0'93'3,"0"0"-36"5,0 0 31 0,0 0 93 1,0 0-95-3,0 0-34 2,0 0 15 0,85 0-20 0,-58 4-18-2,6-2-16 2,3 0-3 0,6-2-9 0,1 0 0-2,-3 0 8 2,-1-2-8 0,-7-6 0 1,-6 1-1-4,-7 5-1 3,-6-3-28 0,-9 4-46 0,-4-4-32-1,0 5-55-6</inkml:trace>
    </iact:actionData>
  </iact:action>
  <iact:action type="add" startTime="46893">
    <iact:property name="dataType"/>
    <iact:actionData xml:id="d7">
      <inkml:trace xmlns:inkml="http://www.w3.org/2003/InkML" xml:id="stk7" contextRef="#ctx0" brushRef="#br0">22269 1574 165 0,'0'0'307'5,"0"0"-229"2,0 0-20 1,0 0 71 0,0 0-94 0,0 0-22-2,0 0-6 2,118-12-7 0,-84 6 1 0,1 0-1-2,3-2 1 2,-2-1-1 0,-2 3-15 0,-3 0-32-2,-8 1-14 2,-2 3-13 0,-5 0-44 0,-7 2 50-2,-5 0-175-5</inkml:trace>
    </iact:actionData>
  </iact:action>
  <iact:action type="add" startTime="47239">
    <iact:property name="dataType"/>
    <iact:actionData xml:id="d8">
      <inkml:trace xmlns:inkml="http://www.w3.org/2003/InkML" xml:id="stk8" contextRef="#ctx0" brushRef="#br0">22157 1798 523 0,'0'0'176'4,"0"0"-106"4,0 0-28 0,0 0 27 0,0 0-69-2,0 0-20 2,0 0 20 0,56-4 8 0,-17-6-7-2,9-4 0 2,8-1 12 0,6-4-8 0,1 4-5-1,-1 4 0 0,-4 1 0 1,-9 4-1 0,-11 2 1-2,-11 4-1 2,-12 0 0 1,-8 0-5-1,-5 0 6-3,-2 0 0 4,0 0 9-1,0 0-9 1,0 0-6-2,-4 0-279-6</inkml:trace>
    </iact:actionData>
  </iact:action>
  <iact:action type="add" startTime="48275">
    <iact:property name="dataType"/>
    <iact:actionData xml:id="d9">
      <inkml:trace xmlns:inkml="http://www.w3.org/2003/InkML" xml:id="stk9" contextRef="#ctx0" brushRef="#br0">23653 1798 430 0,'0'0'121'4,"0"0"-36"4,0 0-27 0,0 0-12 0,0 0-10-2,0 0-3 2,0 0 2 0,10-84-8 0,-4 78-2-2,-4 2-24 2,0 2 7 0,0-2-7 1,0 2-2-3,3-2 2 2,1 0-1-1,1-4 1 2,4-1 0-3,2-2-1 1,1 1 2 2,1-2-1-1,-1 4-1-2,-3 4 1 1,-4-1-1 2,-1 5-6-1,1 0 3-2,-2 0 2 2,-3 0-5 0,2 0 5 0,1 3-12-2,-3 5 13 2,0 4 0 0,0 2 6 0,0 2-5-2,-2 2 2 2,2 3 6 0,0-1-1 0,2-1-8-2,0-1 0 2,-2 0 2 0,2 1-2-1,3-3 7-1,-3-2-7 3,1-2 0-1,0-3 0 0,1 0 0-2,-1-5-2 4,-1-1 2-3,0-3-1 1,3 0 1-1,2 0 7-1,2 0 6 2,3 0-1 0,-1-7-5 0,0-5 2-2,1-1 8 3,-1 2-4-1,1-4 2-1,-4 1-13-1,1-1 6 2,1 1-8 1,-5-1 5-2,-5 1-5-1,-2 0-31 2,0 3-52 1,0 5-161-8</inkml:trace>
    </iact:actionData>
  </iact:action>
  <iact:action type="add" startTime="49229">
    <iact:property name="dataType"/>
    <iact:actionData xml:id="d10">
      <inkml:trace xmlns:inkml="http://www.w3.org/2003/InkML" xml:id="stk10" contextRef="#ctx0" brushRef="#br0">24274 1613 454 0,'0'0'165'3,"0"0"-40"7,0 0-51-2,0 0-2-3,0 0-33 4,0 0-16-1,0 0-23 0,0-13-14-3,0 29 4 4,-2 8 10-1,-5 7 1 0,1 6 1-2,-4 6 3 2,2 0-5 0,-3 4 0 0,-1 3 1-2,-1 0-1 2,3 0 7 2,-4-3-7-3,5-3 0-1,2-7-2 1,3-5 2 1,4-7-22 0,0-10 5-2,0-3-4 3,0-2 0-2,0-6-13 2,0 0-12-4,9-4-35 2,-1 0-15 2,-1-12-318-8</inkml:trace>
    </iact:actionData>
  </iact:action>
  <iact:action type="add" startTime="49702">
    <iact:property name="dataType"/>
    <iact:actionData xml:id="d11">
      <inkml:trace xmlns:inkml="http://www.w3.org/2003/InkML" xml:id="stk11" contextRef="#ctx0" brushRef="#br0">24330 1539 378 0,'0'0'127'5,"0"0"-75"1,0 0-23 2,0 0 4 0,0 0-8-1,0 0 51 0,0 0-11 2,25-40-6-2,-21 37 5 2,-4-1-14-4,2 1-9 3,2 0-15 1,1 0-6-2,7-3-19 0,-2 3-1 1,6 0 0 0,2 2-6 0,0 1 6-2,1 0-1 2,4 0-1 0,2 10-6 0,-1-1 8-2,0 4 1 1,1-3 0 1,-1-2 0 2,-3-2-1-5,-6 0 0 3,-5 0-9 0,-6 0-33 1,-4 0-1-4,0 0 25 3,0 2 18 1,-16-1 8-1,-5 5 9-3,0 5-8 3,-4 3-1 1,-2 2 1-1,3 0-3-2,-3 2-5 2,3-2 6 0,-1 1-2 0,1-4-5-3,-1-1 0 3,5-1 1 0,2-3-1 1,7-5 0-5,2-3 0 5,4-2 0-1,3-1 2 0,0-3 5 1,2 0-6-4,-2 0 5 3,2 0-6 0,-2 0 0 0,-2 0-1-2,-8 4-34 2,3 2-75 0,1-1-184-7</inkml:trace>
    </iact:actionData>
  </iact:action>
  <iact:action type="add" startTime="51638">
    <iact:property name="dataType"/>
    <iact:actionData xml:id="d12">
      <inkml:trace xmlns:inkml="http://www.w3.org/2003/InkML" xml:id="stk12" contextRef="#ctx0" brushRef="#br0">24965 1562 358 0,'0'0'171'6,"0"0"-67"2,0 0-34 0,0 0-35-2,0 0-19 2,0 0-2 0,0 0 1-1,0 0-5 0,0 0-2 0,0 0-2 1,0 0-5 0,0 0-1-1,3 0 2 1,1 0 8 1,2 9-3-2,1 3-6-1,2 3-1 2,2 3 8 0,2 0 0 0,1 2-6-1,-1 0-1 0,1 2-1 1,-1 1 1-1,-5-4 0-1,2 1 0 3,-3-5 0-2,-1-4 1 1,1-3-1-1,-3-4 0 2,1 1 0-3,-1-5 5 3,-1 1-5-4,-3-1 0 4,2 0 2-2,-2 0 3 2,0 0 2-4,2 3 4 5,-2-3 7-3,0 0 11 1,0 0-5-2,0 0-7 2,0 0-5 0,2 0 2-1,0 0-14-1,3-7 0 2,1 0 0 1,4-6 0-1,-2-1-1 0,5-4 0-1,3-4 0 0,-1-2 1 2,6-5-1-2,-1 2 0-1,0 2 0 3,-2-2 0-2,-2 5 1 2,-5 4 1-4,-3 4 6 3,-6 3 4 0,1 10-7-1,-3 1-5-1,0 0-32 2,-7 7-85 1,-8 12-23 0,1-1-61-8</inkml:trace>
    </iact:actionData>
  </iact:action>
  <iact:action type="add" startTime="52556">
    <iact:property name="dataType"/>
    <iact:actionData xml:id="d13">
      <inkml:trace xmlns:inkml="http://www.w3.org/2003/InkML" xml:id="stk13" contextRef="#ctx0" brushRef="#br0">25870 1527 41 0,'0'0'284'4,"0"0"-118"2,0 0-60 3,0 0 0-2,0 0-41 0,0 0-12 2,0 0-2-1,-32-86-8-2,24 78-17 2,-2 1 13-1,-1 1-16 1,3 2-12-2,-4 1-11 3,-1 2-10-1,-3 1 8-1,1 0-8-1,-6 0 3 2,0 8 6 0,-4 4-6 0,3 0 7-2,-1 3 0 3,2 0 0-2,-2 0 0 2,5 4 0-4,0-3-1 4,2 2-9-1,8 2-5 0,1 0-2-2,3 0 1 2,4-1-3 0,0-2-8 0,0-1 11-2,13-4-4 1,5-4 7 2,4-2 1-1,5-6 5-2,2 0 7 2,6 0-15 0,-2-14 1 0,-1-2-35-2,-3 0-6 2,-7-2 22 0,-4 2 18 0,-5 2 4-2,-4-1 10 2,-2 4 1 1,-2-1 5-3,-5 3 28 1,0 3 21 1,0 5 15 0,0-1-13-1,0 2-36 2,-2 0-20-4,-8 0 0 4,1 2 1-1,1 12-1-1,-2 0 0-1,2 3 0 3,1 0-1-2,3 2 1 2,-1-5-8-3,5 3 6 2,-2-4 1 0,0-1 1 0,-1-1-1-2,1 1 1 2,-2 4 0 1,-1 4 1-1,-1 4 6-2,-3 2-6 1,-3 3 1 2,4-2-2-2,-1 3 1-1,2 0 6 2,2-3-7 1,-1 1-1-1,2-2 1-3,-1-2 1 3,3-4-1 1,0-1 0-2,2-5 0-1,0 1 1 2,0 0-1 0,0-3 0 0,0-1 0-4,0 3 0 6,0-1 1-1,0-4 0-3,0 1-1 1,0-2 0 0,0-1 0 2,0-4 1-2,0 1 4-1,0-1-5 3,0-2-1 0,0 4 1-1,0-4 1-3,0 1-1 3,0 1 3 0,0-3-2 0,0 1 0-2,0-1 5 2,0 0 6 0,0 0 8 0,0 0-13-2,0 0-6 2,0 0 0-1,0 0 1 2,0 0-2-3,0 0-2 2,0 0-4 0,0 0 5 0,0 0 1-2,0 0 2 1,9 0 19 3,3-9-8-2,7-8 0-1,3-1 0-1,2-6 0 2,3-2-6 0,2-2-6 1,4-6 0-4,1 2 0 4,0-2-1-2,-1 2 0 1,-2 5-8-2,-7 6-15 2,-6 5-60 0,-11 8-198-7</inkml:trace>
    </iact:actionData>
  </iact:action>
  <iact:action type="add" startTime="65458">
    <iact:property name="dataType"/>
    <iact:actionData xml:id="d14">
      <inkml:trace xmlns:inkml="http://www.w3.org/2003/InkML" xml:id="stk14" contextRef="#ctx0" brushRef="#br0">9001 7863 157 0,'0'0'114'6,"0"0"-75"3,0 0-8 0,0 0 5-3,0 0-13 2,2-20-9-1,-2 20 5 2,0 0 7-2,0-2 0 0,0 2 6 1,0 0 12 1,0 0 13-4,0 0 0 3,0 0-28 0,0 0-19 0,0 0-10-2,0 0-6 1,2 0-1 1,10 0 7 0,3 0 1-2,3 0 1 2,5-5 5 0,0 1-6 0,0-4 0-2,-1 2 5 3,-2-2-5-1,0 1 0 0,3-2 0-3,-1 3 1 5,0 0-2-3,3 0 1 1,-3 2-1-3,1 0 1 3,-2 0-1 1,2 0 0-1,2 0 0-1,-1-2 0 0,5 3 0 0,-1-4 1 3,7 1 0-4,0-2 0 2,3 0 5 1,2 0 0-3,-3 1-6 1,2-4 0 0,-4 1 1 1,1 0-1 0,-3-2 0 1,-4 2 1-5,-4 2-1 5,-2-1 1 0,-6 4-1-2,-1 1 9-1,-5-1 34 2,-1 2-27 1,-2 0-13-2,-2 3-2-1,1-2 8 2,1 2-7 0,4 0-1 1,1-1 0-4,5-2 0 3,2 0 1-1,5-1-1 3,4-3 0-5,2 0 1 3,0 0-1 0,-2 0 6 1,-2-2-7-3,-3 3 0 2,-4 2 0 0,-4 3 1-1,-3-1-1-1,1-1 1 2,-3 3 0 0,3 0 0 0,-4 0 0-2,3 0 0 1,3 0 0 3,-1 0-1-3,4 0 2-1,-2-1-2 3,3 1 1-1,1 0 0-1,-2-3-1 0,2 3 1 0,1-1-1 1,3 1 1 1,-1 0-1-3,2-3 0 4,3 3 0-4,3 0 1 2,1 0-1-2,2 0 0 3,0 0 0-3,-2 0 0 2,-2 0 1-1,-2 0-1 1,-5 0 0 0,1 0 0-1,-5 0 0-1,-3 0 0 2,-3 0 1 1,-1 0-1-2,-3 0 0-1,-6 0-1 2,3 0 1-1,-1 0 0 3,1 0 0-6,2 0 0 5,2 0 1-1,5 0-1-1,-1 0 0 2,6 4 0-3,2 0 0 3,4-1 0-1,0 0 0 0,4 1 1-1,0-1 0 0,-2-2-1 0,3 1 0 2,-6 1 1-3,1-2 0 1,-4 1 1 1,-4 1-2 1,0-1 0-3,-4 2 0 1,1-3 0 1,-3 2-2 1,1-2 2-4,-1 2 0 4,3-1 0-3,-1 0 0 3,1 0 0-4,1-2 2 3,1 1-2 0,0-1 1 1,2 3-1-3,0-2 1 3,0 2-1-2,0 1 1 2,1-2-1-2,0-1 0 1,2-1-1-1,-1 3 1 0,1-3 0-2,0 0 1 5,4 0-1-3,-2 0 1 1,2 0-1-2,-5 0 1 2,0 0-1-1,1 0 0 2,-1 0 0-3,1 0 0 3,-2 0 0-1,2 0 1 0,-1 0-1-2,0 0 0 2,-2 0 0-1,-1 0 1 1,-2 0-1-3,-1 0-1 4,-1 3 1-1,1 0-1-1,-1-1 0 0,3-1 1 2,0 2 0-2,0-3 0 1,2 0 1-2,-2 2-1 2,2-2 0 0,-3 0 0 1,4 0 0-2,-3 0 0-1,-3 0-1 2,3 0 0 1,-1 0-8-2,4 0 9-1,-3 0-1 3,-1 0 1-3,-1 0 0 3,0 0 0-3,-3 0 0 2,0 0 0 0,-2 0 0 0,1 0 0-2,-3 0 0 2,-1 0 0 0,0-2 0 0,-2-1 0-3,1 3 0 6,1-1-1-3,2 1 1 0,3-2 0-3,0-1 0 4,3 1 0-1,6-2 0-2,0 3 0 0,7-3 0 1,0 2-1 2,4-5 1-1,-2 4-15-2,3-4-5 1,0 2 4 3,-6-4 6-1,1 3 9-4,-2-1-1 2,0-2 1 2,-2 1 0-2,-5 1 0-1,-1-1 0 2,-2 1 1 0,-5 3 0 0,-3 1 0-2,-1 0 0 2,-6 3-1 0,-2 0 1-1,2 0 0 1,-2 0 0-1,2 0-2 1,0 0 1-1,3 0 1 0,-1 0 1 0,0 0-1 2,1 0 0-1,2 0 3-2,-1 0-2 2,1 0 7-1,-1-5-8 2,2-2-8-3,-6 0-158-5</inkml:trace>
    </iact:actionData>
  </iact:action>
  <iact:action type="add" startTime="85244">
    <iact:property name="dataType"/>
    <iact:actionData xml:id="d15">
      <inkml:trace xmlns:inkml="http://www.w3.org/2003/InkML" xml:id="stk15" contextRef="#ctx0" brushRef="#br0">13540 4503 209 0,'0'0'120'6,"0"0"-88"-1,0 0-25 3,0 0-5 1,0 0-1-2,0 0-1-1,0 0 1 2,0 0 5 1,0-1 2-2,0 1-8 0,0 0-14 1,0 0-117-7</inkml:trace>
    </iact:actionData>
  </iact:action>
  <iact:action type="add" startTime="85950">
    <iact:property name="dataType"/>
    <iact:actionData xml:id="d16">
      <inkml:trace xmlns:inkml="http://www.w3.org/2003/InkML" xml:id="stk16" contextRef="#ctx0" brushRef="#br0">13622 7291 93 0,'0'0'167'5,"0"0"-91"1,0 0-44 2,0 0-10 0,0 0-6 1,0 0-14-3,0 0 10 1,2 0-2 1,-2 0 15 1,0 0 12-3,0 0-1 2,0 0-20 0,0 0-9 0,0 0 2-2,0 0 0 2,0 0 9 1,0 0 10-2,0 0-7-1,0 0-9 2,0 0-11 0,0 0 0 0,0 0 0-2,0 0 0 2,0 0-1 0,0 0 0 0,0 0-2-2,0 0-12 2,0 0-11 0,0 6 7 0,0 0 10-2,0 0-33 2,0 0-37 0,0 3 20 0,0-4 3-1,0 1-95-6</inkml:trace>
    </iact:actionData>
  </iact:action>
  <iact:action type="add" startTime="90739">
    <iact:property name="dataType"/>
    <iact:actionData xml:id="d17">
      <inkml:trace xmlns:inkml="http://www.w3.org/2003/InkML" xml:id="stk17" contextRef="#ctx0" brushRef="#br0">13501 4332 416 0,'0'0'92'5,"0"0"-71"2,0 0-21 0,0 0-20 1,0 0 10 0,0 0 10-2,0 0 0 3,14 0 0-2,-14 2 1 2,0 0-1-3,0 7 0 1,0 1-1 2,0 8-11-2,0 20-36 1,-4-4-18-2,-8 3-135-5</inkml:trace>
    </iact:actionData>
  </iact:action>
  <iact:action type="add" startTime="91235">
    <iact:property name="dataType"/>
    <iact:actionData xml:id="d18">
      <inkml:trace xmlns:inkml="http://www.w3.org/2003/InkML" xml:id="stk18" contextRef="#ctx0" brushRef="#br0">13752 6842 103 0,'0'0'82'5,"0"0"-63"3,0 0-12 0,0 0 7 0,0 0 11-2,0 0-8 1,0 0-4 2,0 0-11-1,0 0-1-2,0 0 0 2,0 0-1 1,0 0 1-2,0 0-1 0,0 0 1 0,0 0 0 1,0 0 1 0,0 1 11-2,0 2-2 2,0-2 2-1,0 2 3 2,0-3 1-3,0 0-9 2,0 2-7 0,0-2 6-1,0 0-6 0,0 0 1 1,0 0 16 0,0 0 8 0,0 0-10-2,0 0-4 2,0 0-4 0,0 2-2 0,0-2-6-2,0 0-5 2,0 0-5 0,0 5-25 0,-4-3-14-2,-2 3-76-5</inkml:trace>
    </iact:actionData>
  </iact:action>
  <iact:action type="add" startTime="95132">
    <iact:property name="dataType"/>
    <iact:actionData xml:id="d19">
      <inkml:trace xmlns:inkml="http://www.w3.org/2003/InkML" xml:id="stk19" contextRef="#ctx0" brushRef="#br0">8849 10034 350 0,'0'0'134'5,"0"0"-67"1,0 0-37 2,0 0-7 1,0 0-16-2,0 0-6-1,0 0 0 2,0 0 0 0,0 0 8 0,0 0-8-2,0 0 6 3,0 0 12-1,0 0-3 0,0 0-6-2,0 0-10 2,0 0-1 0,0 0-24 0,4 10-5-1,4 2-55 1,-4-2-163-7</inkml:trace>
    </iact:actionData>
  </iact:action>
  <iact:action type="add" startTime="95693">
    <iact:property name="dataType"/>
    <iact:actionData xml:id="d20">
      <inkml:trace xmlns:inkml="http://www.w3.org/2003/InkML" xml:id="stk20" contextRef="#ctx0" brushRef="#br0">8626 12956 101 0,'0'0'136'5,"0"0"-45"3,0 0-13 1,0 0 37-3,0 0-8 2,0 0-28 0,0 0-8 0,-8 10-28-2,8-10-11 1,0-4-15 1,0 1 2 0,0 2 0-2,0 1-13 3,0 0 1-2,0 0 0 2,0 0 0-3,-2 0-6 2,2 0 0 0,-2 0 0 0,-1 0 0 0,-2 0-1-2,1 0-6 2,-1 0-16-1,-1 0-1 2,0 0 3-3,1 0 8 2,0-5-1 0,3 4-49 0,0-1-30-2,-3-1-73 2,3 3-44-7</inkml:trace>
    </iact:actionData>
  </iact:action>
  <iact:action type="add" startTime="105409">
    <iact:property name="dataType"/>
    <iact:actionData xml:id="d21">
      <inkml:trace xmlns:inkml="http://www.w3.org/2003/InkML" xml:id="stk21" contextRef="#ctx0" brushRef="#br0">21668 2466 347 0,'0'0'59'5,"0"0"-37"3,146 0-1-2,-72 0 11 2,4 0-9 0,0 0 13 0,-2 0 18-1,-8 0-2 1,-2 0-24 0,-6 0-15 0,-3 0-12-2,1 0 18 2,0 0-12 0,7 0 8 0,7 3 14-3,1-1-3 4,4 5-9 0,2-1-10-1,-1 2 0-2,4 2 2 2,3 2-8 0,2 0 1-1,4 0 17-2,1 1 3 6,1 0-15-3,3 0 2 0,0-2-1-3,-1 0-6 3,1-3-2 0,-2 2 1 0,-3-4 0-2,-2 2 1 1,-2 0-2 1,-4-1 1 3,-1 1-1-6,-4 2-1 4,-7-1-1-3,-4-1 1 1,-11 0 1 0,-9-1 0 1,-14-1 0 0,-8-1 1 0,-12-4 9-2,-6-1-10 1,-5 3-9 1,-2-3-2 0,0 2 5-2,0 0 0 2,0 0 5 0,9 6-8 1,2-2-78-3,-2-4-149-5</inkml:trace>
    </iact:actionData>
  </iact:action>
  <iact:action type="add" startTime="114629">
    <iact:property name="dataType"/>
    <iact:actionData xml:id="d22">
      <inkml:trace xmlns:inkml="http://www.w3.org/2003/InkML" xml:id="stk22" contextRef="#ctx0" brushRef="#br0">8930 6224 221 0,'0'0'154'6,"0"0"-93"-1,0 0 14 4,0 0 1-1,0 0 8 0,0 0-22-2,-13 0-17 2,7 0-3 0,4 0-9 0,0-2-1-2,2 0-9 2,0-1-7 0,0 2-3 1,0-1 3-3,0 2 2 1,0 0 1 1,0 0-4 0,0 0-7-2,0-3-8 2,0 3 0 1,0-1-8-1,25-5-2-3,10 0 9 3,17-6 1 0,8-1 0 0,7-1 0 0,4-1 1-1,-1 1-1 1,-4 0 0 0,-3 4 0-2,-5 1 0 1,-3 2 0 2,-6 3-1-1,-2 0 1-2,-1 1-1 1,-1-1 0 1,6 2 1 1,3-4 0-1,8 3 0-3,3-4 0 3,1 2 0 1,3-4 0-1,3 4 0-2,-1 1 0 3,0-2-1-1,1 1 1 0,1 2 1-2,1-1-1 1,0-1 1 0,-3 0 0 2,-5 1-1-4,-3 1 1 4,-7 1-1-1,-7 0 0 0,-1 2 2-2,-2-2-2 2,0 2 0-1,1 0 0 2,-1-1 0-3,2-2 0 2,-4 3 0-1,-3 0 0 2,-8 0 1-3,-6 0-1 2,-10 0 0 0,-3 0 0 0,-8 0 0-3,-3 0 1 3,-1 0-1 0,-2 0 1 0,0 0 9-2,0 0-9 3,0 0 0-2,0 0-1 1,2 0 1-2,-2 0-1 2,0 0-1 0,0 4-47 0,0 5-80-2,-13-1-170-4</inkml:trace>
    </iact:actionData>
  </iact:action>
  <iact:action type="add" startTime="141713">
    <iact:property name="dataType"/>
    <iact:actionData xml:id="d23">
      <inkml:trace xmlns:inkml="http://www.w3.org/2003/InkML" xml:id="stk23" contextRef="#ctx0" brushRef="#br0">7552 11566 149 0,'0'0'105'3,"0"0"-70"3,0 0 9 2,0 0-32 0,0 0-6 0,-58-77-6-1,48 68-1 1,5 5-14 0,3 2-22-1,2 2-181-6</inkml:trace>
    </iact:actionData>
  </iact:action>
  <iact:action type="add" startTime="149231">
    <iact:property name="dataType"/>
    <iact:actionData xml:id="d24">
      <inkml:trace xmlns:inkml="http://www.w3.org/2003/InkML" xml:id="stk24" contextRef="#ctx0" brushRef="#br0">7758 13429 108 0,'0'0'116'7,"0"0"-56"1,0 0-31-2,0 0-1 3,0 0-14-1,0 0-5 0,2-8-8-3,-2 8 1 5,0 0 5-3,0 0 10 1,0 0 48 0,0 0 13-2,0 0-26 2,0 0-19 0,0 0 0 0,0 0-17-3,0 0-7 3,-4 0-5 1,-1 0-4-1,1 0-16-2,-4 0 8 2,2 1 2 0,0-1 6 0,-3 0 0-2,1 3 1 1,0-3 7 1,1 0 1 0,3 0-8-2,0 0 10 2,-2 0-4 0,4 0-1 0,0 0 20-2,2 0 6 2,0 0-8 1,0 0-8-1,0 0-16-2,0 0 0 2,0 0 0 0,0-3-1 0,4-5 1-2,10-7 4 2,9-7 8 0,6-4-12 0,6-9 10-2,7-3-9 2,0 0-1-1,1 5 6 5,-3 0-6-8,-7 7 1 4,-4 5-2-1,-4 4 0 1,-10 7 0-3,-3 4 0 4,-8 2 0-1,-4 4-5 0,0 0-5-2,0 0 2 2,0 0-10 0,0 1-18 0,0 10-158-1,-4-1 23-6</inkml:trace>
    </iact:actionData>
  </iact:action>
  <iact:action type="add" startTime="149895">
    <iact:property name="dataType"/>
    <iact:actionData xml:id="d25">
      <inkml:trace xmlns:inkml="http://www.w3.org/2003/InkML" xml:id="stk25" contextRef="#ctx0" brushRef="#br0">7870 13401 150 0,'0'0'116'3,"0"0"-59"5,0 0-15 0,0 0 20 0,0 0-20-2,0 0-6 3,0 0 25-1,77-104-24 0,-66 87-11-2,-2 6-3 2,-2 3-11 0,-3 4-11 0,0 1-1-2,-1 2 0 2,-1 1 0 0,2 0-2 0,1 0-6-3,0 0-5 4,5 0-22-1,-1 0-79 0,-1 1-144-7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5:46:33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468">
    <iact:property name="dataType"/>
    <iact:actionData xml:id="d0">
      <inkml:trace xmlns:inkml="http://www.w3.org/2003/InkML" xml:id="stk0" contextRef="#ctx0" brushRef="#br0">9297 7927 130 0,'0'0'104'4,"0"0"-77"5,0 0-21-1,0 0-5-1,0 0 2 1,0 0 36-1,2-19 13 1,-2 18 16-1,0 1 15-1,0 0-6 3,0 0-22 0,0 0-19-4,0 0-12 4,0 0-8-1,0 0-7 0,0 0-9-2,0 0 0 2,0 0 0-1,0 0-10 2,0 0 4-3,0 0-5 1,0 0-4 1,3 0 7 1,10-3 8-3,7-2 10 2,11-1-9 0,7-5 0 0,7-1 11 0,6-2-12-2,4-1 1 5,3 1 0-4,5-2-1 1,-3 5 0-2,-2-1 0 1,0 0 0 0,-2 2 1 2,-3 1-1-5,-4 2 1 5,1 1-1-1,-2 0 0 0,-1 2 0-2,-3 2 0 1,4 2 0 2,-4-2 0-1,1 0 0-2,1-4 0 2,4 0 0-1,-2-4 0 1,-1 0 0 0,-7 2 0 1,-7 2 1-2,-8 0 1 1,-9 4-2-3,-7 2 0 3,-7 0 1-1,-2 0 0 1,0 0 12-1,0 0 2 0,0 0-5 1,0 0-5 0,0 0-5-1,6 0 0 1,3 0 1 0,5 0 7 0,1 0-7-2,1 2 8 3,1 2-8-1,-3 0 0 0,-3 0 5-2,-2 0-5 1,0 3-1 1,-6 7-1 0,-3 3-31-2,0-3-130-5</inkml:trace>
    </iact:actionData>
  </iact:action>
  <iact:action type="add" startTime="62945">
    <iact:property name="dataType"/>
    <iact:actionData xml:id="d1">
      <inkml:trace xmlns:inkml="http://www.w3.org/2003/InkML" xml:id="stk1" contextRef="#ctx0" brushRef="#br0">21230 3310 454 0,'0'0'110'6,"0"0"-31"2,0 0-15-1,0 0-12 2,0 0-16-2,0 0-3 1,0 0 15-2,0 0-8 2,0 0-11 0,0-1-19 0,0-4 0-1,3-1-10 0,0 2 8 1,-1-2-7 0,2-2 0-1,0 1 1 0,1-2-1 2,1 2 6-1,4-4-7-2,1 1 0 2,2-2-1-1,5 1 1 1,-3-4-1-2,5 1-1 2,-1-4 2 1,0-2 2-2,1-3-1 0,1 2-1 0,-2-2 6 4,2 1-6-4,-1-2 0-2,-1 3 0 3,-3 1 1 0,0 1 0-1,-2 2-1 0,-4 2 1 1,-1 3 0 0,-2 6-1-1,-2 2 0 2,-5 2 0-2,0 2 0 0,0 0-6 0,0 0 5 1,0 0-1-2,0 0-6 2,0 0-1 0,0 0 8 0,0 0-5-2,0 0-1 2,0 0 5 0,0 2 2 0,0 6-1-2,2 0 1 2,2 2 0 1,-2 1 0-2,3-1 0-2,-1 3 0 5,0 2 0-2,4 1 0-1,-2 1 1-1,3 4-1 2,-3 0 0 0,4 0 1 1,1-1 0-3,2 2-1 2,-2-2 1 0,2-1-1 0,-1-2 0-3,-3-1 0 3,-1-4 0 0,1 0 2 1,-2-2-2-3,-2 0 1 1,-1-1-1 2,-2-2 1-2,0-2-1-1,-2-1 0 3,3-3 0-2,-3-1 0 1,0 2 0-2,0 0 0 2,0 0-1 0,0 6 0 0,0 0-6-1,-11 9-49 1,4-3-86 0,0-4-195-7</inkml:trace>
    </iact:actionData>
  </iact:action>
  <iact:action type="add" startTime="64027">
    <iact:property name="dataType"/>
    <iact:actionData xml:id="d2">
      <inkml:trace xmlns:inkml="http://www.w3.org/2003/InkML" xml:id="stk2" contextRef="#ctx0" brushRef="#br0">23011 3461 350 0,'0'0'113'4,"0"0"-45"5,0 0 20-2,0 0-31 1,0 0-2-3,0 0 10 4,0 0 2-1,0 0-10-1,0 0-10 0,0 0-10 1,0 0-12 0,0 0-12 0,0 0-7-2,0 0 2 2,0-2 1 1,0-5 1-2,2 0-10-1,2-3 2 2,2-2 3-1,4-4-3 1,3-4-2-1,1-3 2 0,1-3-1 3,1 2 0-2,0 1 6-1,-3 1-6-1,-2 4 0 3,0-1-1-1,-4 6 0 0,2 3 1-3,-2-1-1 4,-1 3 1-1,-1 0 1-1,0 0-2-2,-1 3 2 4,-2 0-1 0,0 1-1-2,3 0 0-1,-3 0 0 2,0 0 0 0,0 0 1 0,0 0-1-2,0 2 0 3,2-2 1-1,-4 2-1-1,0 0 1 0,0-1 7 0,0 3-1 2,0 0-6-2,0 0-1 0,0 0 0 1,0 0 0-1,0 0-1 2,0 0-7-4,0 0 6 4,0 0 2-1,0 0-1-2,0 0 0 1,0 0 0 1,0 0-5 0,0 3 4 0,0 3 1-1,0 2 0 0,2 2 0 1,4 5-5-1,1 0 5-1,1 5 0 3,4 2-9-1,1 3 3 0,1-2-3-2,3-1-13 2,-1 2 10 1,1-3 6-2,-3-2 6-1,-3-2 0 2,0-3 1 0,-4-1 0 0,-2-3-1-2,1-1 1 2,-1-1 0 0,-3-2 0 0,2-2 0-2,-2 0 1 2,0-3-1 0,1 1 0 0,0-2 0 0,-1 3-2-2,0-3 1 2,0 1 0 0,2 1-6 0,5 3-68-2,-3-3-119 3,0-2-544-8</inkml:trace>
    </iact:actionData>
  </iact:action>
  <iact:action type="add" startTime="65333">
    <iact:property name="dataType"/>
    <iact:actionData xml:id="d3">
      <inkml:trace xmlns:inkml="http://www.w3.org/2003/InkML" xml:id="stk3" contextRef="#ctx0" brushRef="#br0">20592 3113 431 0,'0'0'87'6,"0"0"25"0,0 0-28 3,0 0-57-1,0 0-5 0,0 0 0-2,0 0 18 1,15-53-11 1,-15 50 0 1,0 3-2-3,0 0-8 2,0 0 0 0,0 0-8 0,0 0-11-2,-7 0 0 2,-7 0 0 0,-5 0 0 0,-4 0 0-2,-1 0-9 1,-3 12-8 2,-2-2 0-2,5 5-1 0,-3 4 7 1,3 0-1 2,1 1 6-3,4 4-1 0,0-2 1 1,9 0-2-1,2-2 2 1,6 0-3-2,2-4 8 1,0 0-9 1,0-1 9-1,10-3-8 0,0-3 8 2,6-3-7 0,2-3 8-1,2-3 6-2,5 0 2 0,-2-6-7 3,7-11 8-2,1-1-8 2,-2 0-1-4,0-1 1 4,-2 0 1-2,-3 3-1 2,-3 5-1-4,-4-2 1 2,-6 7 0 3,-4 2 0-3,-7 4 14-1,0 0 2 3,0 0-8-2,0 0-8 1,0 0-1-2,0 0-2 1,0 2 1 2,-4 10 1-1,1 5 0-2,-2 2-1 2,5 4 0 0,0-2 1 0,0-1 0-3,0-1 0 4,0-4-1-2,0 1 1 2,5 1 0-3,7-3 0 2,-2-1 1 1,9 2 1-1,0-3 5-2,6 0-7 3,2-4 3 0,6-2-3-3,18-6-42 0,-6 0-121 2,-5-3-203-7</inkml:trace>
    </iact:actionData>
  </iact:action>
  <iact:action type="add" startTime="66241">
    <iact:property name="dataType"/>
    <iact:actionData xml:id="d4">
      <inkml:trace xmlns:inkml="http://www.w3.org/2003/InkML" xml:id="stk4" contextRef="#ctx0" brushRef="#br0">22265 2795 159 0,'0'0'128'6,"0"0"-76"2,0 0 17-2,0 0 15 2,0 0 17 0,0 0 65 0,0 0-104-1,2-1-34 1,-7 1 6 1,1 0-33-2,0 0-1 0,-6 13-2 0,-1 7 2 1,1 8 0 0,-4 0 0-2,3 5 0 2,1-5 1-1,2-1 0 2,1-2 1-3,1-1-1 2,-4-2 0 2,2 0 1-4,-3 0 6 0,-1 0-7 4,1-3 8-3,-2 0-8 0,4-5 0-1,0-3 1 3,5-2-1-2,2-3-1 2,-1-2 0-3,3-4 0 1,0 0 0 1,0 0 2 0,0 0 9-2,0 0-4 2,5-4-1 0,6-8-5 0,0-4 6-2,2 0-6 2,1 1 0 0,-1 2-1 0,0 3 0-2,-1 4-2 2,-4 2 2 1,1 0-2-1,1 2 1-1,-4 0 1-1,3 2-2 2,-3 0 1 0,2 0 1 1,-2 0 0-5,1 0 0 6,-1 0-1-3,1 0-5 1,0 0 5-2,-1 0 0 1,1 0-6 2,-1 8 0-1,-1 0 5-2,0 4 1 3,-1 1 0-1,-4 2 0 0,0 1 1-3,0 0 1 4,0 0 0-2,-14 1 6 1,-3-4 3-3,-5 3-8 4,-1-4-1-1,2-1 8 1,-2-4-8-3,0 0 7 2,1-6-7 0,2-1 8-1,0 0-8-1,3 0 8 3,-1-8-3-2,5-4-5 1,1 0 9-2,5 0-10 3,5 3 0-2,2 7 0 2,0-1-49-5,2 3-102 5,11 0-54 0,6 0-15-8</inkml:trace>
    </iact:actionData>
  </iact:action>
  <iact:action type="add" startTime="67436">
    <iact:property name="dataType"/>
    <iact:actionData xml:id="d5">
      <inkml:trace xmlns:inkml="http://www.w3.org/2003/InkML" xml:id="stk5" contextRef="#ctx0" brushRef="#br0">23882 3334 204 0,'0'0'294'6,"0"0"-148"-1,0 0-18 3,0 0-60 1,0 0-45-1,0 0 6-1,0 0 6 0,-51-15-9 1,35 12-8 0,-1 1-10-2,-4 2-8 2,-1 0 0 0,-2 0 0-1,-1 0-1 2,1 0 2-4,-3 5-1 4,0 3 1-2,0-3-1 2,6 4 1-4,0-2-2 3,5 2-5 1,3 1-3-2,7 0-4 0,1 0 12 1,3 4-8-1,2-1 8 2,0 4-12-3,2 0 12 2,13 0-1-1,4-1-4 2,-2-2 6-2,5-2 5 0,1-2 6 1,2-4 2 0,-4-2 12-2,2-2-6 2,-1 0 1 0,-2-2-11 0,0 0 1-2,-2 0-3 3,0 0-7-1,0 0 0 0,-5 0 0-2,-1 3-59 2,-10-2-151-7</inkml:trace>
    </iact:actionData>
  </iact:action>
  <iact:action type="add" startTime="68194">
    <iact:property name="dataType"/>
    <iact:actionData xml:id="d6">
      <inkml:trace xmlns:inkml="http://www.w3.org/2003/InkML" xml:id="stk6" contextRef="#ctx0" brushRef="#br0">21284 4376 350 0,'0'0'75'5,"0"0"-50"4,0 0 4-3,0 0 15 2,0 0 17-1,0 0-6 2,0 0 20-2,-6-17-26 0,-3 11-6 2,-3-1-12-2,-1 3-14-1,-1 1-16 2,1 0 11 0,1 3-12 0,-5 0-1-2,1 0 1 2,-1 13-3 0,3 1-3 0,1 2-5-2,7 3-5 2,4-4 9 0,2 0-1 0,0-2-5-2,0-2 6 2,4-4 7 0,7 0 1 0,0-1 1-2,0-5 5 2,0 2-6 0,-1-3 5 0,0 0-3-2,1 0 3 2,3 0-5 0,-1-9 6 0,1-2-7-2,-1-2 1 2,1-1-1 0,-1 1 0 0,-5 0 0 0,-1 5 0-2,-2 2 0 2,-5 2-1 0,2 4 0 0,-2 0-9-2,0 0 3 2,0 0-3 0,0 0 1 0,0 0 8-2,0 6 0 2,0 4 0 0,3 0 1 0,1 2 0-2,2-1 13 2,1 0 3 1,2-3-3-2,2 0-2-1,2-3-3 2,8-4-1 0,20-1-7 1,-4 0-43-3,1-14-183-5</inkml:trace>
    </iact:actionData>
  </iact:action>
  <iact:action type="add" startTime="68834">
    <iact:property name="dataType"/>
    <iact:actionData xml:id="d7">
      <inkml:trace xmlns:inkml="http://www.w3.org/2003/InkML" xml:id="stk7" contextRef="#ctx0" brushRef="#br0">21708 4301 176 0,'0'0'101'4,"0"0"-24"3,0 0-8 0,0 0-13 1,0 0 16 1,0 0 21-2,0 0-13-1,17 0-26 2,-17 0 30 1,0 0-60-2,0 4-24 0,0 2-5 0,3 2 5 2,1 2 7-1,3 3-6-3,-1 4 6 3,3 2 0 0,1-4 2 1,0 3-8-1,1-1 12-3,-1-6-11 2,1-1 5 3,-5-2 4-2,1-2-5-2,-2-2 13 1,-1-4 0 2,-2 0 2-1,-2 0 11-2,2 0 12 1,-2 0 15 2,3-6-17-1,1-10-26-2,0-3-16 1,3-6 1 2,2-3 1-1,0 0-2-2,2-2 0 2,3 4 0 0,1 0 0 0,-1 5 0-2,-1 4-1 4,1 5 0-3,-2 2-30 1,-1 3-29-2,1 6-30 3,1 1-49-3,-1 0-64 3,-6 0-442-8</inkml:trace>
    </iact:actionData>
  </iact:action>
  <iact:action type="add" startTime="69342">
    <iact:property name="dataType"/>
    <iact:actionData xml:id="d8">
      <inkml:trace xmlns:inkml="http://www.w3.org/2003/InkML" xml:id="stk8" contextRef="#ctx0" brushRef="#br0">22347 4009 439 0,'0'0'127'5,"0"0"-79"3,0 0-34 1,0 0-14-4,0 0 0 4,0 0 0-1,0 0 7 0,3 51 45-2,-1-23-4 2,-2 1-8-1,2-4-14 2,-2 1-4-3,2-3-3 2,-2-3-12-1,2 0-6 1,0-3 6 1,-2-2-6-3,2-5 1 2,-2-2-1 0,0-4 6 0,0 0-6-2,3-4 0 2,-3 0 8-1,2 0 4 2,4 0 4-4,4-3-11 4,3-5-6-1,5-7-9 1,-1 5 8-3,4-1-2 1,-3 5 2 2,-1 6-5-2,-1 0 5 0,-3 0 0 1,3 0-9-2,-3 9 3 3,0 5 6-3,-1 2 1 3,-1-2-1-1,-3 0 0-1,0-2 0-1,-2-2 1 2,-4-3-1 0,-2-4 0 0,0-2-7-2,0 2 8 2,0-3 2-1,-12 0 52 2,-9 0-23-3,-6 0-18 2,3 0-3 1,-3 0-1-1,1 0-1-2,1 0 5 2,3 0-3 0,-1 0-2-1,6 0-8-1,-2 0 0 2,7 0-1 0,0 0-11 0,3 6-34-3,9 0-29 5,0-2-116-1,0-4-504-8</inkml:trace>
    </iact:actionData>
  </iact:action>
  <iact:action type="add" startTime="70207">
    <iact:property name="dataType"/>
    <iact:actionData xml:id="d9">
      <inkml:trace xmlns:inkml="http://www.w3.org/2003/InkML" xml:id="stk9" contextRef="#ctx0" brushRef="#br0">23000 4198 189 0,'0'0'121'4,"0"0"6"6,0 0-85-4,0 0-32 2,0 0-9 0,0 0 9-1,0 0 18 0,0 0-4 1,2 0 1 0,0 3 21 0,3 7-7-2,-1 2-4 2,0 1 5 0,2 6-10 0,-2-1-7-2,0 0-1 2,1-2-3-1,-3 0-8 2,2-4-2-3,-2-2-2 2,2 0-5-1,-1-2 5 1,0-2-6-2,-1-2 5 3,-2 1-5-2,2-5 1 1,-2 0 11 0,0 0 5-1,0 0 21 0,0 0 28 2,0 0-21-1,0-5-24-2,2-5-12 1,-2-2-4 1,5-3-5 0,-1 0 11-2,2 1-11 2,4-2 0 0,1 3-1 0,4-2-1-2,3 3 0 3,0 0 0-1,2 0-5 0,0 4-1-2,-5 0-13 2,1 0-41 0,-3 3-40 1,1 5-30-3,-3 0-96 2,-5 0-64-7</inkml:trace>
    </iact:actionData>
  </iact:action>
  <iact:action type="add" startTime="70800">
    <iact:property name="dataType"/>
    <iact:actionData xml:id="d10">
      <inkml:trace xmlns:inkml="http://www.w3.org/2003/InkML" xml:id="stk10" contextRef="#ctx0" brushRef="#br0">23731 4231 461 0,'0'0'95'3,"0"0"22"4,0 0-29 3,0 0-53-3,0 0-12 0,0 0 1 1,0 0 2-1,-18-16-7 1,9 14-12 0,-5 0-5-2,1 2 11 3,-3 0-5-1,1 0-6-1,-1 0-2-1,-1 0 0 3,3 6 1-2,1 0-2 1,1 0 1-2,6 0 0 3,-1 0 0-1,3-1-7 0,2 2 5-3,-5 1 2 2,2 2-1 3,3-2 0-3,-2 2 0 0,4-3-8 1,0 4 8 0,0-1-8 0,0 2 8-2,0 1-1 1,0 2 2 2,4 1-1-2,5-3 0-2,2 0 0 6,0-3 0-4,5-2-6 2,-1-2 7-3,6-1 1 3,1-5 12-1,1 0-3-1,0 0 3-2,-2 0-5 3,-6-2 7-1,-1-5 11 1,-8 4 14-1,-3 0-14 1,-1 1-26 1,-2 2-3-2,0 0-119-1,-2 2-163-5</inkml:trace>
    </iact:actionData>
  </iact:action>
  <iact:action type="add" startTime="135493">
    <iact:property name="dataType"/>
    <iact:actionData xml:id="d11">
      <inkml:trace xmlns:inkml="http://www.w3.org/2003/InkML" xml:id="stk11" contextRef="#ctx0" brushRef="#br0">6630 14458 400 0,'0'0'83'10,"0"0"-63"-8,0 0-20 7,0 0 0-3,0 0 7 1,0 0 6 1,0-5 15 1,0 1-14-3,0 2-4 2,0 1 3 1,0 1-12-1,0 0 8-2,0 0-8 2,0-3 16 2,-2 3-10-5,0 0-1 2,2-2-4 1,-3 2 8-1,1-1 3 1,2-2-2-2,-2 3-5 3,2-1 4-1,0-3-1 0,0-1-8-2,0 0-1 2,0-3 1-1,0-10-1 2,0-1-1-1,4-6 1-2,7-6 1 2,3-1 0 2,-1-4-1-4,1 2 7 2,-1-2-7-1,-1 0-1 1,-1 0 1 2,-1 3 2-6,0 6-2 4,-4 4 1-1,-1 10-1 1,-3 5 1-3,0 3-1 3,-2 5-14 1,0 0-46-2,0 0-66-1,0 2 51 2,2 10 13 1,-2-1-216-8</inkml:trace>
    </iact:actionData>
  </iact:action>
  <iact:action type="add" startTime="136170">
    <iact:property name="dataType"/>
    <iact:actionData xml:id="d12">
      <inkml:trace xmlns:inkml="http://www.w3.org/2003/InkML" xml:id="stk12" contextRef="#ctx0" brushRef="#br0">6574 14534 5 0,'0'0'259'5,"0"0"-117"3,0 0-65-1,0 0-38-1,0 0-18 3,0 0-1-1,0 0-19-1,14-57 9 0,-5 29-2 1,2-2-8 0,2-3 3-1,2-6-2-1,6-3 1 4,-1-2-1-3,3-1 0 1,-2 1-1-2,0 9 7 3,-4 7-7-2,-3 8 0 2,-8 8-2-4,-1 6 2 3,-3 6 0 0,-2 0-2 0,0 0 1-1,0 0 1 1,0 6-1-1,-7 6 1 1,-6 10-57-2,-1 0-49 3,4-6-26-8</inkml:trace>
    </iact:actionData>
  </iact:action>
  <iact:action type="add" startTime="136612">
    <iact:property name="dataType"/>
    <iact:actionData xml:id="d13">
      <inkml:trace xmlns:inkml="http://www.w3.org/2003/InkML" xml:id="stk13" contextRef="#ctx0" brushRef="#br0">6499 14325 230 0,'0'0'118'4,"0"0"-73"4,0 0-28 0,0 0-16 1,0 0-1-1,0 0 1-2,0 0 1 2,27-32 5-1,-14 22-6 1,0 2 8-2,3-6 1 2,2 0 7 1,1-4 22-1,2-6 5-3,3-3-33 4,1-4 2-2,2 3-12 1,-6-2 0-1,0 6 0 0,-8 10 1 1,-4 6-2 0,-2-1 2-1,-5 8-2 1,0 1 0-1,-2 0-11 1,0 0-18-2,0 0-65 3,0 10 2-2,0 2-19-6</inkml:trace>
    </iact:actionData>
  </iact:action>
  <iact:action type="add" startTime="136981">
    <iact:property name="dataType"/>
    <iact:actionData xml:id="d14">
      <inkml:trace xmlns:inkml="http://www.w3.org/2003/InkML" xml:id="stk14" contextRef="#ctx0" brushRef="#br0">6590 14453 320 0,'0'0'70'3,"0"0"-57"4,0 0-13 2,0 0 1-1,0 0-1-1,0 0 7 1,0 0 8 0,81-106 9-1,-64 86-9 0,-1 4-4 1,-3 2 2 0,1 0-12-1,-3 6 1-1,-1-1-1 3,0 4-1-1,1 2 1 1,-5-2-1-5,3 1 0 5,1 2 0-1,-4-2 0-1,1 2 0 1,-1 0 2-1,4-6-4 1,-4 2-25 1,-2 0-103-8</inkml:trace>
    </iact:actionData>
  </iact:action>
  <iact:action type="add" startTime="138872">
    <iact:property name="dataType"/>
    <iact:actionData xml:id="d15">
      <inkml:trace xmlns:inkml="http://www.w3.org/2003/InkML" xml:id="stk15" contextRef="#ctx0" brushRef="#br0">18430 14121 48 0,'0'0'23'5,"0"0"23"2,0 0-11 1,0 0 14 0,0 0-20-2,0 0-9 3,0 0 39-1,-49-38 6 0,47 35 0-2,2 1-21 2,0 2-25 0,0-1-19 0,0-2 0-2,0 1-12 3,0 2 12-2,0-1 1 1,0 1 1-2,0-2-1 2,4-1 2 1,5 2-3-2,3-3 1-1,3-2 0 2,5-1 0 0,2 2 0 0,5-4 0 0,2 3 0-2,2-1-1 2,2-2 1 3,4 1 8-5,-2-2 2 3,5-1-5-4,2-6 1 3,5-3 2-1,7-2-8-1,1-2 5 3,5-2-5-2,5-1 0 1,2 0-1-2,4 3 0 2,0 0 0 0,6 4 0 1,0 2 0-4,4 2 1 3,-4 0 0 0,1 1 1 2,-2 0-1-4,2-2-1 3,0-1 0-3,2-1-1 2,1-3-1-3,-1 1 2 3,-4 1-15 2,-7 2-11-1,-5 2 0-5,-8 0 0 3,-2 0-4 1,-8 2-3 0,-4 4 7-2,-1 3 14 2,-6 2 12 0,-1 3-2 0,-3 2 1-2,-2 0 0 1,0 0 0 2,-2 0 0-2,0 0-28-1,2 2 19 4,-6 0 9 0,-2-2-268-9</inkml:trace>
    </iact:actionData>
  </iact:action>
  <iact:action type="add" startTime="139435">
    <iact:property name="dataType"/>
    <iact:actionData xml:id="d16">
      <inkml:trace xmlns:inkml="http://www.w3.org/2003/InkML" xml:id="stk16" contextRef="#ctx0" brushRef="#br0">20870 13439 45 0,'0'0'68'6,"0"0"-47"3,0 0-9-4,0 0-1 3,0 0-11 0,0 0 0-7</inkml:trace>
    </iact:actionData>
  </iact:action>
  <iact:action type="add" startTime="139796">
    <iact:property name="dataType"/>
    <iact:actionData xml:id="d17">
      <inkml:trace xmlns:inkml="http://www.w3.org/2003/InkML" xml:id="stk17" contextRef="#ctx0" brushRef="#br0">18751 14177 345 0,'0'0'16'6,"0"0"-10"0,0 0-6 3,0 0 26-3,0 0 2 2,-122-16 6 0,115 4 20-1,3 4-16 0,1-2-19 0,-2 3 1 2,3 4 42-1,-2 1-19-2,2 2-8 2,-1 0-15 0,1 0-3 0,2 0 4-2,0 0-8 2,0 0-3 0,0 0-3 0,0 0-7-2,5-4-19 2,11 0 19 0,10-2 7 0,10-2-1-3,13-2 1 3,9-6-5 1,10-3-1 0,13-5 1-4,6-2-2 3,7-2 2 0,24-5-1 0,-12 6-1 1,4-1 1-5,-4 2 0 5,-16 6-1-1,12-2 0 0,1 1 0-1,1 0 2 1,-2 1 3-1,4 0-5 1,-6 0 0-3,-7-2 0 6,-3 1 0-2,-8 0 1-3,-6-2-1 0,-8 3 0 2,-5 0 1-1,-9 6-1 1,-7 3 0-2,-5 0 0 1,-7 5 0 2,-1 0-1-1,-5 2 2-2,0-2-1 3,-5 0 0-1,-1-3 1 0,-2-2 0-2,2-1-1 1,-5-2 7 1,-3 0-6 0,-1 2 0-3,-5 4 0 6,-5 2 0-5,-2 6-1 4,-2 0-14-5,0 0 5 2,0 0-4 3,0 0-3-4,-6 2 15 0,-8 10 1 2,-1 0 5 0,-5 4-5 0,-5 2-20-2,-3-1-19 2,-3 2-35 1,-17 4-37-1,9-6-29-2,0-1-21-5</inkml:trace>
    </iact:actionData>
  </iact:action>
  <iact:action type="add" startTime="140526">
    <iact:property name="dataType"/>
    <iact:actionData xml:id="d18">
      <inkml:trace xmlns:inkml="http://www.w3.org/2003/InkML" xml:id="stk18" contextRef="#ctx0" brushRef="#br0">19836 14030 390 0,'0'0'86'3,"0"0"-50"5,0 0-18 0,-121 25 6 0,104-25-4-2,10 0 24 1,5 0 15 1,2-3-34 0,2-5-24-2,16-2 4 2,9 0-2 1,4-2-2-2,11 2 14-1,5-6-5 2,11 1 3 0,7-4-4 1,2 0 4-3,1-2-12 3,-5 3 1-2,-10 4-1 1,-11 6-1-2,-13 2-22 2,-10 4-87 0,-17-2-132-7</inkml:trace>
    </iact:actionData>
  </iact:action>
  <iact:action type="add" startTime="148886">
    <iact:property name="dataType"/>
    <iact:actionData xml:id="d19">
      <inkml:trace xmlns:inkml="http://www.w3.org/2003/InkML" xml:id="stk19" contextRef="#ctx0" brushRef="#br0">6044 12708 614 0,'0'0'113'6,"0"0"-74"0,0 0-20 3,0 0 1-1,0 0-10 0,0 0-9-3,-11-31 0 4,11 31-1-1,0 0-1-1,0 0-12 0,0 0-6 1,0 0 5 0,0 0 5 0,0 0 9-2,0 0 0 2,0 0-1 0,0 0 0 0,0 0 1 0,0 0-1-1,0 0 0 0,0 0 0 1,0 0 0 0,0 0 1-2,15 0 1 2,4-2 12 0,3-1 6 0,7-3-3-2,4-1-3 2,3-1-6 0,-3-2-6 0,-2 2 9 1,-4 0 10-3,-4 2-12 2,-6 2-7 0,-1 0-1-3,-1 2 2 4,1-2-1-2,4 0 1 0,2 2 5 0,5-2-6 1,2 0 1 1,5 0-2-2,1 1 1-1,3 2-1 2,0-1 1 0,2-1-1 0,-2 2 5-1,-3 1-5 0,1-2 0 1,-5 2 0 1,0-3 0-4,-2 2 0 3,0-4 6 0,-2 1-5 0,2 1-1-2,-2-3 0 2,-2 0 0 0,-1 2 1 0,-4 0 0-1,-2-1-1 1,-1 4 1 1,-1 1-1-2,2-2 0-1,0 2 0 2,2-3 0-1,2 3 0 2,0 0 1-4,3 0 8 3,-2 0-9 0,0 0 0 1,2 0 0-5,0 0 1 7,2 0 0-4,-3-1 0 2,1-1 0-4,-1-2 0 3,-2 2 0 0,-1 2-1-1,-2-3 0 0,2 2 0 0,-1-2 0 2,-3-1 1-2,4 3-1 2,-1-3 1-2,2 2 0 0,0-1 0 0,3-1-1 1,0 3 0-2,-2 1 2 3,2 0-1-2,0 0-1 1,4 0 0-2,0 0 0 2,2 0 1 1,2 0 0 0,3 0 1-5,-3 0 4 4,0 0-6 1,-1 0 0-2,-6 0 0-1,-3 0 0 3,0 0 0-2,-8 0 0 2,3 0 2-4,-3 0-2 3,1 0 0-1,4 0 1 3,0 0 0-5,2 0 5 4,3 0-5-1,-1-3 0 0,-2-1 2-2,3 1-2 1,0 1 0 2,-1 2-1-1,0-3 1-3,1 3 25 3,0 0-10 0,-3 0-14 1,0 0-1-3,0 0 6 2,-1 0-7 0,-2 5 1 1,2-2 5-4,1 0-5 3,0 1 0 0,2-3 1-1,-1 2 0-1,0-2 4 2,-2-1-6 1,-3 3 1-1,-3-3 0-1,2 0-1 1,-5 2 0-2,2-2 3 3,-1 0-2-4,1 0 0 3,1 0 0 1,6 0 5-2,-2 0 3-1,6 0-8 3,0 0-1-2,4 0 0 1,0 0 1 1,0 0 0-3,0 0-1 1,2 0 1 2,-2-2 0 0,0-1 0-3,0 2-1 2,-2-3 3 0,1 1-2-1,-1 2 0-2,2 1 0 3,2 0-1 1,2-3 0 0,1 3 0-4,2-2 0 3,0 1 1 0,-1-1 0 0,1-2 0-3,-5 2-1 4,-2-2 1-2,0 1-1 1,-5-1 0-1,-1 2 0 1,-1 1 0 0,0 1 0-1,-1-3 0-1,-4 3 0 2,1-1 0 0,1 1 0 0,0 0 0-1,1-3 0 1,2 3 1 0,0-1-1 0,1-2 0-2,-1 1 0 2,0-2 1-1,0 0-1 1,1 0 0-2,-6-1-1 3,1 1 1-1,-5-1 1-2,-1 4-1 1,-1 1-1 2,-2 0 1-3,0 0-1 4,0 0 1-5,2 0 0 4,3 0 0-1,1 0 0-1,3 0 0-1,1 0 0 2,4 0 0 0,2 0 0 1,-1 0 1-3,1 0 0 2,-1-3-1-1,0-1 1 1,1 0 0-2,0 0-1 2,2 1 2 0,-1-4-2 0,5 1 0-2,7 2 0 3,2-1 1-2,4 1-1 1,1-1 0 0,0 1-1-2,-2 0 1 2,-4 0 1 1,-3 0-1-2,-5 2-1-2,-4-2 1 4,-2 1 0-1,-5 2 1 0,-3 1-1-2,-1-2 0 2,-5 2-1 0,0 0 1 0,1-3 0-3,-2 3 0 4,3 0 0 0,1 0 0-2,-1 0 0 0,3-1-2 0,2 1 1 2,0 0 1-1,0 0 0-2,1 0-1 1,4 0 1 1,-3 0-1 0,2 0 0-2,1 0 0 2,-3-1-5 2,1-1 6-3,-2 2-2-1,-1-3 1 2,-5 3 0-1,-2 0 0 0,-2 0-5 0,-2 0-8 1,-1 0 5 0,3 0 1 1,1 0 7-2,-2 0 1 0,3 0 0 1,1 0 0-1,1 0 1-1,1 0-1 3,3 0 3-2,1 0-2 2,-1 0 0-4,4 0 0 3,1 3-1 1,0 0 0-2,3 1 1-1,-3-1 0 2,1 2-1 0,-2-3 0 0,2 0 2-1,-5-2-2 0,1 0 1 2,0 0-1-1,-4 0 1-2,3 0-1 2,-5 0 1-1,3 0-1 1,-3 0 0-2,1 0 0 1,-1 2 0 2,3-2 0-1,1 2 0 1,1-2 2-4,0 0-2 3,2 0 0 1,3 0 0-1,-4 0 0-3,-1 0 0 3,-5-2 1-1,-1-2-1 2,-3 0 1-4,-5 1 1 4,3 2-1-2,-4 1 1 1,1-2-2-1,-2 2 1 2,-2 0-1-2,0 0 0 0,0 0 0-1,0 0 7 3,0 0 0-1,0 0 2 0,0 0-9-2,0 0 2 1,0 0-2 1,0 0 0 1,0 2-27-4,0 8-67 3,-4-2-166-7</inkml:trace>
    </iact:actionData>
  </iact:action>
  <iact:action type="add" startTime="167798">
    <iact:property name="dataType"/>
    <iact:actionData xml:id="d20">
      <inkml:trace xmlns:inkml="http://www.w3.org/2003/InkML" xml:id="stk20" contextRef="#ctx0" brushRef="#br0">7519 13120 380 0,'0'0'97'7,"0"0"-37"0,0 0-18 2,0 0 3-4,0 0 18 4,0 0 10-2,-27-24-13 1,23 22 7-1,2 2-14 1,2 0-23 0,0 0-21 0,0 0-9-2,0 0-6 2,0 0-3 0,0-3-5-1,4 3 14-1,12-2 0 3,1-4 1-2,6-3-1 2,2-3 1-4,-1 2 0 3,-2-1 0 1,0 3-1-1,-3 1 1-2,-2 1 1 3,-3 2-2-2,-1 2-2 3,-5 2 2-5,2 0-6 3,-6 0 5 0,3 0-8-1,-5 0-23-1,2 0-18 1,-2 0-15 2,-2 8-36-1,0 4-61 1,-4 1-38-8</inkml:trace>
    </iact:actionData>
  </iact:action>
  <iact:action type="add" startTime="168226">
    <iact:property name="dataType"/>
    <iact:actionData xml:id="d21">
      <inkml:trace xmlns:inkml="http://www.w3.org/2003/InkML" xml:id="stk21" contextRef="#ctx0" brushRef="#br0">7557 13272 383 0,'0'0'131'5,"0"0"-89"5,0 0-34-2,0 0-8-3,0 0 0 3,0 0 18 0,0 0 25 0,36-11-4-2,-21 3-6 2,1-1-11 0,2 4-12 0,-2-1-4-2,-1 0-4 3,3 0-1-2,-3 1 0 1,1 0 1-1,-3 1-2 1,1 0 0 1,-3 1-39-1,-2 3-49-1,-5 0-88-6</inkml:trace>
    </iact:actionData>
  </iact:action>
  <iact:action type="add" startTime="168519">
    <iact:property name="dataType"/>
    <iact:actionData xml:id="d22">
      <inkml:trace xmlns:inkml="http://www.w3.org/2003/InkML" xml:id="stk22" contextRef="#ctx0" brushRef="#br0">7584 13493 33 0,'0'0'296'5,"0"0"-178"2,0 0-56 2,0 0 8-2,0 0 18 1,0 0-23-2,0 0-34 2,87-68-18 0,-60 54-12 0,-1 0 0-1,3 2-1 1,11-8-56 0,-9 4-90 2,-4-2-371-9</inkml:trace>
    </iact:actionData>
  </iact:action>
  <iact:action type="add" startTime="169540">
    <iact:property name="dataType"/>
    <iact:actionData xml:id="d23">
      <inkml:trace xmlns:inkml="http://www.w3.org/2003/InkML" xml:id="stk23" contextRef="#ctx0" brushRef="#br0">8566 12946 446 0,'0'0'176'4,"0"0"-104"5,0 0-36-1,0 0 2-2,0 0 2 2,0 0-5 0,0 0-3 0,14-18 5-2,-12 12-1 2,3 0-11 0,-3-2-15 1,0 0 6-5,-2 2 10 5,0-2-12-1,0 1-6 0,0 1-1-2,-4 1-1 2,-5 1 1 0,-3 1-7 0,4 3-14-2,-3 0-27 2,-3 0-5 0,3 0 22 0,-1 4 5-2,4 7 7 2,-1-1 12 0,-1 0-1 0,4 2 0-2,0-2 1 2,1-2 0 0,3 2 0 0,0 4-7-2,0 0 6 4,2 2-12-3,0 1 12 1,0 2 0-2,0-5 0 1,0-3-12 2,0-2 7-1,0-3-1-2,2-4-3 1,2 0-5 2,1-2 2-2,-3 0 13-1,2 0 0 3,0 0 1-2,4 0 8 1,0-8-3-2,-1-4-5 2,2-2 6 0,0 0-6 1,-2-1 1-3,1 4-1 1,-3 1 1 1,0 0 6 0,-5 3 8 0,2 4 9-2,-2 0 4 3,0 2-11-2,2-1-16 2,-2 2 4-3,0 0-4 2,0 0-1-1,0 0-1 3,0 0-1-5,0 0-1 4,0 0-8-2,0 0-2 1,0 0 5-2,0 0-6 2,0 3 13-1,0 6 0 1,4 1 0-2,1 0 1 2,-1 2-1 0,0 0 2 0,1-2 0-2,0 2-1 3,-1 0 0-1,1 2-1-1,-1 2 1-1,0 4-1 4,3 0 0-3,0 0-1 1,0 4 1-2,-1 0 0 0,3 2 1 2,0 0 1 2,0 1-2-4,0-1 6 2,-3-4-6 1,2-5 0-3,-4-2 3 0,0-5-2 2,1-5 1 1,-3 2-1-2,0-2 0 0,0-3 0 0,0 3-1 1,0-4 0 0,4 2 0-1,-4-1 0 0,-2-1-2 1,2-1 2 0,-2 0 0-2,0 0 0 2,0 0 6 0,0 3-3 0,0-3 3-2,0 0-6 2,2 0 1 1,-2 0-1-2,0 0 2-1,2 0 6 2,-2 0 4 0,2 0 2 0,1-4-4-2,-1-7-2 3,2-3 3-2,-2-1-1 2,0-3-2-2,3-3 3-1,-2 0-4 3,1-3-5-1,0-4-1 0,-1-1 1-2,1 1 5 2,-2 0-6 0,0 2 0 0,-2 3 6-2,0 4-6 2,0 5 2 0,0 3-3-1,-2 5-30 0,-13 4-93 1,1 2-84 0,3 0-508-7</inkml:trace>
    </iact:actionData>
  </iact:action>
  <iact:action type="add" startTime="170854">
    <iact:property name="dataType"/>
    <iact:actionData xml:id="d24">
      <inkml:trace xmlns:inkml="http://www.w3.org/2003/InkML" xml:id="stk24" contextRef="#ctx0" brushRef="#br0">8872 12861 215 0,'0'0'296'6,"0"0"-129"3,0 0-60-3,0 0-42 2,0 0-39 0,0 0-10 0,0 0-16-3,0 0 0 4,0 0-2-1,2 0-7-1,2 0 8 1,4 8 0-2,0 2-1 2,-1-2 1 0,1 2 1 0,2 1 0-2,-2-1 1 2,-1 2-2 1,2-1 1-1,0 0 0-2,-2 1 1 1,-1-4 1 1,1 0-2 1,0-2 1-3,0-1-1 2,-3 4 0 0,2-1 0-1,3-2 1-1,-2 2 0 2,2-4-1 0,-5 0 0 0,1-4 0-2,-5 3 0 2,2-3 1 0,-2 0 9 0,0 0-8-2,0 0 5 2,0 0-4 1,0 0 3-1,2 0-6-3,-2 0 2 4,0 0-1-2,0 0 11 1,0 0-4-1,0 0-2 0,0 0 4 1,0 0 2 0,0 0-4-2,0-5-7 2,0-5 0 0,0-2 5 0,0-4-5-2,0-2-1 2,4-1 1 0,2-2 9 0,0 1-3-2,3-5-1 2,-1 2 3 0,4-5-9 0,-1 0 1-1,-3 1 1 0,2 5 8 3,-6 4-9-3,-1 8 5-2,-3 4 0 4,0 6-6-2,0 0-13 2,0 6-101-2,0 12-22 1,-3-1-64-7</inkml:trace>
    </iact:actionData>
  </iact:action>
  <iact:action type="add" startTime="171600">
    <iact:property name="dataType"/>
    <iact:actionData xml:id="d25">
      <inkml:trace xmlns:inkml="http://www.w3.org/2003/InkML" xml:id="stk25" contextRef="#ctx0" brushRef="#br0">9582 12815 28 0,'0'0'246'3,"0"0"-133"2,0 0-25 4,0 0 3-1,0 0-22 0,0 0-1-2,0 0-21 2,63-70-18 0,-57 60-3-1,-4 2 3 0,1 2-13 1,-3 0 14 0,0 2 5 0,0 1-5-2,-3 0-22 2,-8 1-8 0,1 2 1 0,-4 0-1-2,3 0-6 2,-2 6-7 0,1 7 5-1,1 4-1-1,0 0-4 3,0 2 6-1,0 2 5 0,4-2 1-2,0-1 0 2,3 1-8 0,2-3 8 0,2-2-7-2,0-2 6 2,0 0 1 2,0-4-14-4,2-3 14 0,4-1 0 2,2-1-6 0,0-3-2 1,-1 0-7-1,2 0 16-2,0-10 19 2,-2-6-9-1,1 2-9 1,-3 0 12-2,-1 3 0 3,-1 3 0-1,-3 5 6 0,2 0 6-3,-2 3-4 2,0 0-12 2,0 0-9-1,0 0 0-2,0 0-7 2,0 0 0 0,0 5 6 1,0 4 1-5,0 8 1 5,7 2-1 0,-1 7 1-2,1 7 2-1,2 1-3 3,-2 0 5-2,-1 0-5 3,1-1 0-5,-1 0 6 3,-1-4-6 0,0-5 3 0,1-3-2-3,-2-5 11 4,1-5-11-2,-1-6 0 0,-2-1-1 0,0-4 0 1,4 0 8 1,-4 0 28-2,0 0 7 0,2-6-7 0,1-8-1 1,1-2-12 0,1-4 5-1,0-2-8 1,2-1-10 1,-1 0-7-1,4 2 3-2,-1-4-6 3,0 2 1-2,0 2 0 1,-2 3-1-2,-2 5 1 1,-3 2-1 0,-2 7-14 3,-2-2-47-4,0 4-59 3,-11-2-470-8</inkml:trace>
    </iact:actionData>
  </iact:action>
  <iact:action type="add" startTime="172554">
    <iact:property name="dataType"/>
    <iact:actionData xml:id="d26">
      <inkml:trace xmlns:inkml="http://www.w3.org/2003/InkML" xml:id="stk26" contextRef="#ctx0" brushRef="#br0">9997 12531 146 0,'0'0'128'1,"0"0"-87"7,0 0 24 0,0 0 28 0,0 0 96-1,0 0-82 0,0 0-72 2,15 6-18-1,-6 4 2-2,3 2 1 1,-1 6 2 1,2 4-9 1,0 6-2-3,-2 4 1 2,1 8 1-1,-3 2 1 2,-1 2-5-4,-4 0-2 3,2 3-6 3,-6-1-1-4,0 0-20-1,0 4-35 3,-18 21-29-2,-7-16-100 2,-2-9-317-8</inkml:trace>
    </iact:actionData>
  </iact:action>
  <iact:action type="add" startTime="173372">
    <iact:property name="dataType"/>
    <iact:actionData xml:id="d27">
      <inkml:trace xmlns:inkml="http://www.w3.org/2003/InkML" xml:id="stk27" contextRef="#ctx0" brushRef="#br0">8431 12614 218 0,'0'0'218'4,"0"0"-137"2,0 0-58 2,0 0-10 0,0 0 1 0,0 0-12-1,0 0 9 0,-23 47-4 1,17-31 5-1,-1 4-5 0,2-2 6 1,3 2-6 0,-3 1 2 0,3-2 0-2,2 3-8 2,0 0 6 0,0 2 3 1,0 2-3-4,0 5 3 3,-2 3 3 1,0 0 7 0,0 4 11-4,-2 0-11 2,1-2-13 2,3-4-6-1,0-3 1-2,0-4 6 2,0-2-1 0,0-4-6 0,5 1 0-2,5 0 7 2,2 4-1 0,3-2 13 0,4 3 6-2,-2-3-4 1,5-2-6 3,-1-3 1-3,-4 0-10 0,-1-4 9 2,-3-5-9-2,-4-2 3 1,-4-1-1-2,-3-3-2 2,-2-2 2 0,0 0 1-1,0 0 2-1,0 0-2 2,0 0-10-1,2 0-9 2,3 8-80-3,1 0-30 2,-2 2-125-7</inkml:trace>
    </iact:actionData>
  </iact:action>
  <iact:action type="add" startTime="177612">
    <iact:property name="dataType"/>
    <iact:actionData xml:id="d28">
      <inkml:trace xmlns:inkml="http://www.w3.org/2003/InkML" xml:id="stk28" contextRef="#ctx0" brushRef="#br0">10496 13020 107 0,'0'0'232'5,"0"0"-142"1,0 0-47 3,0 0 16-2,0 0 15 1,0 0 11-2,0 0-19 3,0 0-11-1,0 0-9 0,0 0-10-2,0 0-11 2,0 0-3 0,0 0 4 0,0 0-2-2,0 0-1 2,0 0 3 0,0 0 5 0,0 0-5-2,0 0-7 2,0 0-2 1,0 0-7-1,0-8 6-3,2-4-10 4,0-2-6-2,3-4 0 2,3-3 0-3,0 0 0 1,3-2 0 1,-3-1 1 1,4 1-1-4,-3-1 0 3,1-2 0 3,-3 3 0-5,0 1 1 0,-2 6 0 2,-1 2 0 0,-4 5-1-1,2 3 1-1,-2 4-1 1,2-3-1 2,3 1 1-1,-3-2-1-2,2 0 1 2,-1 2 0 0,-3 0 0-1,0 2 1-1,0 0 6 3,0 2-6-1,0 0 0 0,0 0-1-2,0 0 0 2,0 0 0 0,2 0-1 0,-2 0 0-3,0 0 0 3,0 0-7 0,0 0 8 1,0 0-1-3,0 0-5 2,0 0-8-1,0 0-2 1,0 0 4 1,0 0 2-3,5 6 9 1,-1 4 0 3,2 4 1-2,3 2 1-3,-1 0 6 4,2 0-6-1,1 0 0-1,3-2-1-2,-1 0 0 5,3 1 0-1,-1 0 0-2,3 2 2-1,-3-3-2 1,-1 1 0 1,-1 0 1 0,-3-6-1-2,-4 2 5 3,1-6-4-2,-5-1 0 2,0 1-1-4,0-3 1 3,1 0 0 0,-3 0 0 0,2 0 2-2,-2-2-3 1,2 1 0 1,0-1-53 1,1 0-86-4,-1 0-122-4</inkml:trace>
    </iact:actionData>
  </iact:action>
  <iact:action type="add" startTime="178781">
    <iact:property name="dataType"/>
    <iact:actionData xml:id="d29">
      <inkml:trace xmlns:inkml="http://www.w3.org/2003/InkML" xml:id="stk29" contextRef="#ctx0" brushRef="#br0">11269 12511 383 0,'0'0'170'6,"0"0"-23"3,0 0-50-1,0 0-12-3,0 0-10 4,0 0-28-2,0 0-21 2,0-7-25-3,0 7-1 2,-2 8 0 0,-2 5-7 0,-4 6 7-2,0 6 13 2,-3 5-6 0,-1 4-6 0,-1-1 8-2,2 4-9 1,0-5 1 1,2-1 0 0,2 0-1-1,3 0 1 2,0-1-1-1,4 2 0 0,0 1 0-2,0 2 0 2,0-2-10-1,8 2-5 2,8-1 14-4,2-3 1 3,-1 0-6 0,3-5 5 1,3 0 0 0,-4-4 1-4,2-4 0 5,-5-2 11-4,-1-3-1 2,-6-5-2-3,0-1-6 3,-4-3-1-1,-1 0 5 2,0-4-6-3,-4 0-23 2,0 0-52 1,0 0-78-9</inkml:trace>
    </iact:actionData>
  </iact:action>
  <iact:action type="add" startTime="180697">
    <iact:property name="dataType"/>
    <iact:actionData xml:id="d30">
      <inkml:trace xmlns:inkml="http://www.w3.org/2003/InkML" xml:id="stk30" contextRef="#ctx0" brushRef="#br0">11751 12756 201 0,'0'0'205'4,"0"0"-136"3,0 0-46 2,0 0-9-1,0 0-1-3,0 0-11 3,0 0 12 1,-8 2 35 0,8-2 16-4,0 0 12 3,0 0 5 0,0 0 10 0,0 0-6-1,0 0-31 0,0 0-25 2,0 0-10-2,0 0-4-1,0 0-7 5,0 0-8-6,0 0-1 4,0 0 6-3,0-5 6 1,0-1-11 1,0-2-1 0,0-2 2-2,-8 0-2 2,-3-1 0 0,-3 2 0 0,1 1-2-1,-1 2-5 0,1 2 5 1,-1 4-16 0,6 0-26 0,-1 0-8-2,3 0 16 2,-2 10 14 0,4 7 2 0,-1 0 6-2,1 3 8 2,4 0-9 0,0-2 14 0,0 2-1-2,0-2-4 2,0-2 6 0,4-1-7 0,8-3 1-3,-3 0-1 4,-1-5 7-1,1 0 2 0,-4-6-2-3,2 2 0 4,-3-3-8 0,0 0 8-1,3-3 8-2,-1-10 16 1,6-6-11 1,-3-1-11 0,3 0 4-2,-2 3-5 2,-1 2 0 0,0 3 6 0,-4 2-6-2,-1 4 5 2,-4 5-4 0,0 1 15 0,0 0 5-2,0 0-5 2,0 0-11 1,0 1-6-1,0 9 0-3,0 2 1 4,0 3 7-1,2 3-7 0,3 1 0-2,1 6-1 1,-2 3 0 1,1 4 1 1,-5 3-1-3,0 6 2 2,0 1 6 0,0-2-6 1,0 0 5-5,0-3 0 5,0-6-7 1,0-7-1-3,0-5 1 0,0-6-12-1,0-6 11 1,3-3-8 1,1-4 8-2,-2 0 1 4,1 0 6-3,-1 0 15 2,0 0 15 0,-2 0-16-4,2 0 8 3,-2 0-7 0,2 0-6 0,3-8-8-3,4-8-7 3,2-8 6 1,2-5 2-1,1-6 0-4,-1-4-7 4,3 1 0 2,-5 0 0-1,-3 4 1-3,2 3-1 2,-6 9 0-2,-2 8-1 1,0 9-14 0,-2 5-75 0,0 0-112 2,0 0-81-1,0 8-44-7</inkml:trace>
    </iact:actionData>
  </iact:action>
  <iact:action type="add" startTime="181958">
    <iact:property name="dataType"/>
    <iact:actionData xml:id="d31">
      <inkml:trace xmlns:inkml="http://www.w3.org/2003/InkML" xml:id="stk31" contextRef="#ctx0" brushRef="#br0">12084 12635 329 0,'0'0'57'7,"0"0"-32"0,0 0-9 1,0 0 8-2,0 0 11 2,0 0 4 0,0 0-5 0,47 60 4-2,-36-52-2 1,-1 0 6 2,1 3 8-1,-3 2-12-3,4 1-18 3,-1 2-1 1,-3 2-9-1,2-2 3-2,-1 0-10 2,-1-3-2 0,-1-4 1 0,0 0-1-3,-2-5 1 4,-1-2 8-1,-2-1-9 0,0-1 7-2,-2 0 14 2,2 0 30 0,0 0 6 0,1 0-10-2,1-3-21 2,0-10-14 0,4-5-11 0,0-2 6-2,3-6-6 2,3-6 5 0,1-6-6 0,3-4-1-2,3-3 1 2,0 6-1 0,0 3 1 2,-4 7 9-5,-1 7-9 3,-5 9 0-1,-2 4-1 0,-2 5-9 1,-5 4-57-2,0 0-103 2,-2 2-197-7</inkml:trace>
    </iact:actionData>
  </iact:action>
  <iact:action type="add" startTime="183263">
    <iact:property name="dataType"/>
    <iact:actionData xml:id="d32">
      <inkml:trace xmlns:inkml="http://www.w3.org/2003/InkML" xml:id="stk32" contextRef="#ctx0" brushRef="#br0">12703 12825 400 0,'0'0'231'6,"0"0"-143"3,0 0-23 0,0 0-15-4,0 0-22 4,0 0-11-1,0 0 2-1,0 0 40 2,0 0 7-3,0-2-19 1,0-3-18 1,-4-4-15 1,0-4-7-3,4-5-6 2,0-7-1-1,0-1-2 1,0-2-6-2,12 4 2 3,1 4 4-1,-5 6-7 1,2 6 8-4,-6 3-7 3,0 5-6 0,-1 0-1 0,-1 0-1-2,0 0 3 2,0 0 6 0,2 5 7 0,1 3-1-2,0 0 1 2,-1 2 0-1,1 2 0 1,1-2 1-2,1 2 0 3,0 0 1-2,2-2-1 2,-1 0-1-3,1-2 0 2,3 0 0 0,-4-2 0 0,1-1-1-2,-5-4 1 1,1 2-2 1,0-3 1 1,-1 0 1-3,-2 0 8 1,5-17 7 2,-1-7-7-1,2-2-7-2,-2-2 0 5,1 2 0-4,-1 2 1 1,2 6-2-2,-2 6 0 1,-2 3-43-1,1 9-86 2,-3 0-1-1,2 5-43 2,-2 2-40-8</inkml:trace>
    </iact:actionData>
  </iact:action>
  <iact:action type="add" startTime="183940">
    <iact:property name="dataType"/>
    <iact:actionData xml:id="d33">
      <inkml:trace xmlns:inkml="http://www.w3.org/2003/InkML" xml:id="stk33" contextRef="#ctx0" brushRef="#br0">13129 12547 202 0,'0'0'183'5,"0"0"-129"3,0 0-43 0,0 0-1-1,0 0 35 1,0 0 11 0,0 0-22-1,25 114 6-1,-21-76-5 3,-4 6-1-1,2-2-5 0,-2 1 3-2,5-6-13 2,0 0-8 0,1-3 2 0,5-6-11-2,1-2-2 2,-1-8 0 0,-3-4 0-1,-1-8-25-1,-7-6-49 2,0 0-37 0,0 0-53-7</inkml:trace>
    </iact:actionData>
  </iact:action>
  <iact:action type="add" startTime="184406">
    <iact:property name="dataType"/>
    <iact:actionData xml:id="d34">
      <inkml:trace xmlns:inkml="http://www.w3.org/2003/InkML" xml:id="stk34" contextRef="#ctx0" brushRef="#br0">13152 12433 142 0,'0'0'118'6,"0"0"-60"1,0 0-17 0,0 0-5 0,0 0-2 1,0 0-11 0,0 0-7-1,76 0-6 1,-63 0-9 0,2 0 19-1,1 6-1-1,-3 9-5 3,1 3 0-1,-1 3-6 1,-3 1 0-4,-4 0-6 3,-4-2-1 0,-2-2 0 0,0-2 0-2,0-2 14 2,-6-3 15 0,-10 1 10 0,-5-1-11-2,2-3 1 2,-4-2-2-1,6 0 8 1,1-1-16-2,7-4-5 3,5 0-15-2,1 4 0 2,3-1-44-3,0 4-45 3,0-2-11 0,0-2-177-8</inkml:trace>
    </iact:actionData>
  </iact:action>
  <iact:action type="add" startTime="184916">
    <iact:property name="dataType"/>
    <iact:actionData xml:id="d35">
      <inkml:trace xmlns:inkml="http://www.w3.org/2003/InkML" xml:id="stk35" contextRef="#ctx0" brushRef="#br0">13335 12119 205 0,'0'0'570'6,"0"0"-411"2,0 0-109 0,0 0-37-2,0 0-13 1,0 0-9 2,0 0-3-1,8 0 2-2,-1 0 9 2,7 7 1 0,-2 3 0 0,7 4-1-2,-1 0 1 2,1 4 0 0,2 0 1 0,-2 4-1-2,-1 2 0 2,1 2 1 0,-4 2 0 0,-3 2-1-2,-6 0 0 2,-2-1 7 1,-4-2-6-2,0 3 0-1,0 1 0 3,0 3 14-2,-8 2-4 1,-6 4 1-1,3 1-4 1,-1 0-1 0,4-5-7-1,3-4-1-1,5-4-5 3,0-8 4-2,0-2-11 2,0-3-27-3,5-5-80 1,-1-6-406-6</inkml:trace>
    </iact:actionData>
  </iact:action>
  <iact:action type="add" startTime="186284">
    <iact:property name="dataType"/>
    <iact:actionData xml:id="d36">
      <inkml:trace xmlns:inkml="http://www.w3.org/2003/InkML" xml:id="stk36" contextRef="#ctx0" brushRef="#br0">7820 14095 199 0,'0'0'140'3,"0"0"-78"5,0 0-21 0,0 0-15 1,0 0-25-3,0 0 2 2,0 0 8-1,0-2 28 2,-2 2 45-2,2 0-7 0,0 0 35 1,-2 0 8 0,0 0-52-2,2 0-35 2,0 0-10 0,0 0-2 0,0 0-3-2,0 0-6 2,0 0-12 1,0 0-17-2,0 0-9-1,15 0 20 2,7 0 6 0,9-4 5 0,7-5 2-1,5-2-6 1,1-3 12 0,3-2-3 2,-5-1-9-5,0 6 0 3,-6-2 6 1,-2 8-6-2,-6-2-1-2,-3 4 1 3,-5-2 6-1,-2 4-7 2,-4-2-1-4,-4 3-20 4,0 0-26-3,-1 0-47 4,-5 0-40-4,-4 0-114-5</inkml:trace>
    </iact:actionData>
  </iact:action>
  <iact:action type="add" startTime="186808">
    <iact:property name="dataType"/>
    <iact:actionData xml:id="d37">
      <inkml:trace xmlns:inkml="http://www.w3.org/2003/InkML" xml:id="stk37" contextRef="#ctx0" brushRef="#br0">8094 14291 461 0,'0'0'242'6,"0"0"-139"2,0 0-79 0,0 0-24-2,0 0-20 1,0 0 4 2,0 0 15-2,36 2 1 0,-16-6 13 1,0-4-4 0,2 2-8-1,-2-4 11-1,-2 4-11 2,-2 0 7 0,-3 2-7 1,3-2 1-3,-3 2 0 2,3 0-1 0,-1 0 0 0,1 0 0-2,1-1 0 2,2 4-1 0,0-1-2 0,6 2-31-2,-5 0-120 1,-7 0-110-5</inkml:trace>
    </iact:actionData>
  </iact:action>
  <iact:action type="add" startTime="187253">
    <iact:property name="dataType"/>
    <iact:actionData xml:id="d38">
      <inkml:trace xmlns:inkml="http://www.w3.org/2003/InkML" xml:id="stk38" contextRef="#ctx0" brushRef="#br0">7994 14589 573 0,'0'0'182'4,"0"0"-117"2,0 0-51 2,0 0-14 0,0 0-10 0,0 0 10-2,0 0 0 2,28 0 1 1,-3 0 15-2,6-11-2-1,8-1 7 3,3-2-10 0,4-2 2-1,6 0 9-3,-1-1-16 3,0 4-5 0,-2-1 2 1,-5 0-2-4,-1 1 5 2,-9 5-5 2,-5 3-1-1,-7-5 1-3,-5 6-1 4,-8 1-29-1,-4-1-116-7</inkml:trace>
    </iact:actionData>
  </iact:action>
  <iact:action type="add" startTime="190640">
    <iact:property name="dataType"/>
    <iact:actionData xml:id="d39">
      <inkml:trace xmlns:inkml="http://www.w3.org/2003/InkML" xml:id="stk39" contextRef="#ctx0" brushRef="#br0">10208 14043 7 0,'0'0'165'1,"0"0"-63"0,0 0-34 0,0 0-20 0,0 0 1 0,0 0-33 0,0 0-8 0,20-31-8 0,-13 27 0 0,3 0 0 0,-4 2-1 0,-2 2 1 0,1 0 0 0,-1 0 0 0,-2-4 0 0,0 4 0 0,0-1-16 0,-2 1-51 0,0 0-11 0,0 0-118 0</inkml:trace>
    </iact:actionData>
  </iact:action>
  <iact:action type="add" startTime="191356">
    <iact:property name="dataType"/>
    <iact:actionData xml:id="d40">
      <inkml:trace xmlns:inkml="http://www.w3.org/2003/InkML" xml:id="stk40" contextRef="#ctx0" brushRef="#br0">10342 13912 494 0,'0'0'117'5,"0"0"-84"4,0 0-16-4,0 0-11 3,0 0-6 0,0 0 1 0,0 0-1-1,-43-32 32 1,39 29 5-1,0 0-11 2,-1 3-4-3,1 0-2 5,0 0-5-6,-4 0-15 3,4 0-3-2,-2 0 2 2,-1 9-1 1,1 4-5-2,-4 1-1-1,4 3 0 2,1 0-22 0,-1 1 17 1,-1-2 0-4,-2 3-9 3,0 5-5 0,0-2-31 1,0 0 29-1,2-3 19-1,1-1 0 1,2-1 9-1,1-3-5-1,1 0 4 1,2-2 2 2,0-7-9-2,0 0-6 1,11-3-5-2,5-2 7 2,-1 0 13 0,3 0 10 0,0 0 2-1,2-12-5 0,-3-2 2 1,-1 0 2 1,-5-2 2-4,-1 2 0 3,-4-4 0 0,-1 4-4 0,-3 0 7-1,-2 2-3 0,0-4 0 1,0 4-12 0,0-1-1-2,0 4-1 3,-4 0-29-2,1 3-28 1,3 6 29-2,0 0-63 3,0 0 47-1,0 0 27 0,0 0 17-1,0 8 0 1,0-1 0-1,5 2 1 2,-3-7 1-5,2 2 6 4,-2-1-1-1,0-2 1 2,1 2 3-4,0-3-1 4,-1 1 2 1,2-1-1-5,3 5 6 2,1-4-7 0,2 5-3 2,-1 5 2 0,1-2-7-3,-1 8 0 1,3 1 0 1,-1 1 9 2,0 7 9-5,0 1 14 3,2 1-13 0,1 0 11-1,-1 2-10-1,1-2 2 3,-3 0-8-2,2-2-9 1,-2-3 1-2,-2-5-6 3,0-5 0-1,-4-3 1 1,-1-1-1-3,-2-9 9 1,-2 1 10 0,2-1 41 1,-2 0 6-2,0 0-2 2,0 0-13 0,0 0-20 0,0 2-17-1,0-2-14-1,0 3 1 3,0 0 0 0,0 0 4-2,0-2-5-2,0-1 6 3,0 5-6 1,0-5 7-1,0 0 5 0,0 0 10-2,0 0 7 4,3 0 8-3,-3 0-4 0,2 0-2-1,-2 0 7 3,2 0 5-1,-2 0-5-2,0-6-10 1,0-3-9 1,0-4-11 1,0-5-9-4,0-7 2 3,0-2-1 0,0 2 0 1,0 3 0-3,0 6-1 1,0 4 0 1,0 4-34-1,0 4-77 0,4-3-121 2,8 1 19 1,1-1-114-9</inkml:trace>
    </iact:actionData>
  </iact:action>
  <iact:action type="add" startTime="193059">
    <iact:property name="dataType"/>
    <iact:actionData xml:id="d41">
      <inkml:trace xmlns:inkml="http://www.w3.org/2003/InkML" xml:id="stk41" contextRef="#ctx0" brushRef="#br0">10893 14203 514 0,'0'0'151'5,"0"0"-96"5,0 0-33-2,0 0-12-2,0 0 27 1,0 0 14 1,0 0 21 0,0-8-5-2,0 8-33 2,0-2-19 0,0 2-14 1,0-2 0-3,0-2 9 2,0-5-8 0,0-4-2 0,0-3 2-2,2-5-1 2,4-2 0 0,-1-4 0 0,1 0 0-2,4-3 2 2,-2-2-3 0,3 1 0 2,-1 3 1-5,-1 2-1 3,-3 8 1 1,-2 4-1-3,1 6 0-1,-5 4 1 3,0 2 9 0,0 2 16 0,0 0 11-2,0 0-4 2,0 0-16 0,0 0-8 0,0 0-9-2,0 0-6 2,0 0-6 1,0 0-2-2,2 0 1-1,3 0 12 2,-1 6 1 0,3 2-1 0,-1 3 0-2,3-3 1 2,1 5 0 1,-2 1 0-2,1 2 1-1,3 0-1 3,1 2 0-2,-3 0 1 1,4-2 0-1,-3-3-1 1,-1-4 0 0,-2-3-1-1,-3-2-5 0,-1-1-1 0,-2-1 7 2,-2-2-1-1,0 0 1 0,0 0 1-1,0 0 8 0,0 0-9 0,2 4-27 1,0 0-28-2,4 11-36 3,-4 0-55-1,-2 1-163-7</inkml:trace>
    </iact:actionData>
  </iact:action>
  <iact:action type="add" startTime="193865">
    <iact:property name="dataType"/>
    <iact:actionData xml:id="d42">
      <inkml:trace xmlns:inkml="http://www.w3.org/2003/InkML" xml:id="stk42" contextRef="#ctx0" brushRef="#br0">11606 13672 510 0,'0'0'195'5,"0"0"-108"0,0 0-41 3,0 0-14 0,0 0-21 0,0 0-11-1,0 0 0 1,0-4 1 0,0 4 11 0,0 0 4-3,-2 0-10 3,-8 8 1 1,-1 13-1-1,-4 8 1-2,-1 3-6 1,3 4 1 1,3 0-2 0,4-2 1 0,4 2-1-1,2 0-1 2,0-1 0-1,0 1 1-1,0 0-2 0,6-8 1 0,6 2-7 1,-1-4 8 0,2-4 0-3,1-2 1 4,-1-6 2-1,1 2 6 0,-4-7-8-2,-1-1 6 3,3 1-6-1,-4 1 9 0,3 0-10-1,-1-2-97 2,-6-3-598-8</inkml:trace>
    </iact:actionData>
  </iact:action>
  <iact:action type="add" startTime="194404">
    <iact:property name="dataType"/>
    <iact:actionData xml:id="d43">
      <inkml:trace xmlns:inkml="http://www.w3.org/2003/InkML" xml:id="stk43" contextRef="#ctx0" brushRef="#br0">12117 13786 446 0,'0'0'141'6,"0"0"-80"1,0 0-47 0,0 0-2 1,0 0 8 0,0 0-8 0,0 0-5-2,19-60 36 2,-19 60 16 0,0 0-36 0,0 0-23 0,-15 0 0-2,-4 0 2 2,-1 4-2 0,-2 6-2-1,-2 2-22-1,3 2 11 3,4 0 6-1,1 0 7 0,7 0-1-2,7-2-7 2,2 1 7 0,0-2-8 0,5 1 7-2,10 0 0 2,3-2 1 0,0-2-11 1,1-5-1-4,0-3 13 3,-2 0-8 0,-3 0 8 0,-1-3 9-2,-5-6 1 2,2-4-3 0,-3-1-5 0,-3 0-1-2,0 2 5 2,-2-4-3 0,-2 8 7 0,3 2 10-2,-3 2 12 2,0 4-2 0,0 0-4 0,0 0-7-2,0 0 17 2,0 1-36 0,0 14 6 1,0-3 7-5,0 9 3 5,5 4-6-1,-1 5-1 0,5 3-8-1,-3 2-1 0,6 0 2 2,-3 1 5-1,-1-3-6-3,1 2-1 4,-2-3 2-1,-2 1-1-1,-1 2 0-1,-4-1 0 2,0-3-1 0,0 0 2 2,0-12 5-5,0-3-7 4,0-7 1-2,0-4 0 1,0-5 14-4,0 0 31 4,0 0 31 0,2 0 5 1,-2-9-46-1,0-5-24-3,2-4-5 4,3-6 2-1,4-5 0 0,4-7-9-2,5-2 1 2,4-3-1 0,3-3-22 1,6-21-72-4,-4 14-113 4,-7 2-422-8</inkml:trace>
    </iact:actionData>
  </iact:action>
  <iact:action type="add" startTime="195448">
    <iact:property name="dataType"/>
    <iact:actionData xml:id="d44">
      <inkml:trace xmlns:inkml="http://www.w3.org/2003/InkML" xml:id="stk44" contextRef="#ctx0" brushRef="#br0">12572 13722 527 0,'0'0'176'5,"0"0"-77"4,0 0-51-3,0 0-26 2,0 0-22-1,0 0 1 2,0 0-2-3,0-2-8 2,0 2 7 0,0 6 2-1,10 7 1-1,-2 4 13 3,3 3 5-2,3 4-9 1,-3 0-4-2,2-4-5 3,-1 0 0-1,-4-4 0 0,1-2-1-2,1-2 1 2,-6-2 0 0,0-2 1 0,-2-4-1-2,1-2-1 2,-1 1 0 0,0-3 18 0,-2 0 29-2,2 0 4 2,-2-3-15 0,4-11-11 0,2-8-17-2,0-6-6 1,3-5-1 2,-1-4-1-1,6 1 2-3,-3 2-1 4,3 4-1-1,-5 6 0 0,-1 7 0-2,-3 6 0 2,2 7-6 0,-1 4-103 0,-1 6-26-1,-1 10-99-6</inkml:trace>
    </iact:actionData>
  </iact:action>
  <iact:action type="add" startTime="196026">
    <iact:property name="dataType"/>
    <iact:actionData xml:id="d45">
      <inkml:trace xmlns:inkml="http://www.w3.org/2003/InkML" xml:id="stk45" contextRef="#ctx0" brushRef="#br0">12998 13841 456 0,'0'0'261'5,"0"0"-154"3,0 0-62-2,0 0-15 3,0 0-7-1,0 0-10 0,0 0 16-3,0-5 4 3,-4 2-15 0,-1-4-7 0,1 1-2-2,2-4-6 2,2-4 11 1,0-2-13-2,0-4-1-1,9-4-6 3,6 0 6-1,1-1 3 0,-3 6-3-2,-2 4 0 2,-2 8 0 0,-2 2 0 0,-3 4-11-2,-2 1-2 2,0 0-2-1,1 0 5 2,-1 1 10-4,1 11 2 4,-1 4 11-2,0 1 3 1,2 0-2-2,1 6-5 2,1-9-8 0,1-1-1 1,2 0 0-3,0-3 1 2,1-3-1 0,2-6-1 0,6-1-22-2,-2-4-53 7,-3-10-101-13</inkml:trace>
    </iact:actionData>
  </iact:action>
  <iact:action type="add" startTime="196807">
    <iact:property name="dataType"/>
    <iact:actionData xml:id="d46">
      <inkml:trace xmlns:inkml="http://www.w3.org/2003/InkML" xml:id="stk46" contextRef="#ctx0" brushRef="#br0">13515 13633 279 0,'0'0'134'4,"0"0"-81"5,0 0-53-2,0 0-10-1,0 0 0 2,0 0 3 1,0 0 7-2,-38 22 1 1,36-22 12-1,2 0 35 0,0 0 5 1,-3 0 22 0,1 0 23-2,2 0-17 2,-2 0-42 0,2 4-37 0,0 10-2-2,0 9 1 2,0 7 12 0,0 2-2 0,0 7 11-2,0 4 14 2,0 3-4 1,0 1 1-1,0-2-4-3,0 4-15 6,2-4-8-3,3-2-5-1,2-3 6-1,-1-6-6 2,1-7-1 0,-3-10 1-1,-2-5 0 0,-2-5-1 0,0-7-1 1,0 0 1 0,0-25-94-1,0-3-150 2,0-6-389-8</inkml:trace>
    </iact:actionData>
  </iact:action>
  <iact:action type="add" startTime="197294">
    <iact:property name="dataType"/>
    <iact:actionData xml:id="d47">
      <inkml:trace xmlns:inkml="http://www.w3.org/2003/InkML" xml:id="stk47" contextRef="#ctx0" brushRef="#br0">13451 13614 523 0,'0'0'201'5,"0"0"-106"4,0 0-57-1,0 0-28-3,0 0-10 3,0 0-6 0,0 0 6 0,10-18 16 0,6 11 2-2,0 0-8 2,2 0-9 0,-1 5 0 0,3 0 1-2,-4 2-2 3,0 0 0-1,-3 0 1 0,-2 0-1-3,-4 0-7 3,-1 4 5 0,-6 7 1 0,0-1 1-2,0 5 2 2,-4 7 14 0,-11 3-15 0,-3 1 11-2,-1 2-12 3,2 1 7-2,1-2-7 2,5-1 0-4,3-8 0 3,0-4 0 1,6-6-27-2,2-8-12-1,0-1-70 3,0-14-119-8</inkml:trace>
    </iact:actionData>
  </iact:action>
  <iact:action type="add" startTime="197777">
    <iact:property name="dataType"/>
    <iact:actionData xml:id="d48">
      <inkml:trace xmlns:inkml="http://www.w3.org/2003/InkML" xml:id="stk48" contextRef="#ctx0" brushRef="#br0">13713 13180 195 0,'0'0'511'3,"0"0"-318"3,0 0-109 3,0 0-60-1,0 0-24 1,0 0-7-3,0 0 6 2,29-2 1 0,-13 14 5 0,-1 2 6-1,1 7-2-1,2 2-2 2,-2 6-6 0,-3 3 12-2,0 6 7 2,-4 2-8 0,0 4-6 0,-5 0 2-2,-4 0 1 4,0 6-6-2,0-4-3 1,-9 7 0-4,-8-1-13 3,-19 25-36 0,4-10-76 1,3-13-118-8</inkml:trace>
    </iact:actionData>
  </iact:action>
  <iact:action type="add" startTime="198482">
    <iact:property name="dataType"/>
    <iact:actionData xml:id="d49">
      <inkml:trace xmlns:inkml="http://www.w3.org/2003/InkML" xml:id="stk49" contextRef="#ctx0" brushRef="#br0">13303 13826 95 0,'0'0'122'4,"0"0"-63"3,0 0 16 1,0 0-52 1,0 0 11-3,0 0 1 1,0 0-28 2,-2-12-7 0,2 12-1-3,0 0 0 2,-2 0 0 0,2 0 0 0,-2 0-6-2,2 0 7 2,-2 0 0-1,2 0 16 1,0 0 101-2,-2 0 23 2,2 0-17 1,0 0-35-2,0 0-28-1,0 0-25 2,0 0-22 0,0 0 6 0,0 0 0-2,0 0 10 2,0-6-5 0,0-5-23 0,0 0 15-2,4-1-9 2,0 0-7 0,0 2 2 0,-1 2-1-2,1 4 0 2,-4 3-1 1,0 1 0-2,0 0-19 1,0 0-2-2,0 0-7 3,0 0-1-1,0 0-10-1,0 5-21 0,0 3-11 0,0 0-85 2,-2-2-335-8</inkml:trace>
    </iact:actionData>
  </iact:action>
  <iact:action type="add" startTime="198903">
    <iact:property name="dataType"/>
    <iact:actionData xml:id="d50">
      <inkml:trace xmlns:inkml="http://www.w3.org/2003/InkML" xml:id="stk50" contextRef="#ctx0" brushRef="#br0">13303 13826 202 0</inkml:trace>
    </iact:actionData>
  </iact:action>
  <iact:action type="add" startTime="198939">
    <iact:property name="dataType"/>
    <iact:actionData xml:id="d51">
      <inkml:trace xmlns:inkml="http://www.w3.org/2003/InkML" xml:id="stk51" contextRef="#ctx0" brushRef="#br0">13303 13826 202 0,'-18'-16'118'1,"14"30"-87"-1,-1-4-23 1,1 2-7 0,0-6 9 0,-3-2 19 1,2-2 64 5,-1-2 21 0,-1 0-8 1,1 0-48-1,1 0-29 0,1 0 4 1,1 0-14 0,1 2-16-2,0 2-3 2,-3 0 0 0,3 2-11 0,0-2-8-1,0-2 12 1,0-2 7 0,-1 0 0 0,1 0 6-1,-2 0 2 1,-1 0 4-1,-4 0-5 3,0 0 3-6,-2 0-3 4,2 0-6-1,0 0 20 2,5 0 13-5,4 0-24 5,0 0-10-1,0 0-72 1,0-3-52-4,11-6-22 4,-2 1-268-8</inkml:trace>
    </iact:actionData>
  </iact:action>
  <iact:action type="add" startTime="210930">
    <iact:property name="dataType"/>
    <iact:actionData xml:id="d52">
      <inkml:trace xmlns:inkml="http://www.w3.org/2003/InkML" xml:id="stk52" contextRef="#ctx0" brushRef="#br0">8558 15049 98 0,'0'0'153'4,"0"0"-59"4,0 0-38 0,0 0 21 0,0 0 12-2,0 0 8 2,-9 0-13 0,7 0-24 0,-3 0-25-2,0 0 4 3,1 0-10-1,0-2 8 1,1-2-5-4,1 4-2 3,2-4-8 0,0 2-3 1,0 2-12-3,0-2-7 0,0 2-6 2,0 0-2 0,0 0-17-2,7 0 12 2,11 0 13 0,6 0 0 0,7 2 0-3,2 4 1 4,6-6 0-1,-1 0-1 0,-1 0 0-1,1 0 3 0,-5 0-2 1,2-14 5 1,-6 6-5-1,-6-5 0-3,2 2 2 4,-7 3-3-2,-3 4-2 3,-3 0-31-3,-5 4-26 0,-1 0-11 3,-4 0-41-5,-2 8-88 1,0 7-12-5</inkml:trace>
    </iact:actionData>
  </iact:action>
  <iact:action type="add" startTime="211484">
    <iact:property name="dataType"/>
    <iact:actionData xml:id="d53">
      <inkml:trace xmlns:inkml="http://www.w3.org/2003/InkML" xml:id="stk53" contextRef="#ctx0" brushRef="#br0">8653 15258 147 0,'0'0'194'4,"0"0"-88"5,0 0-77 1,0 0-29-5,0 0 0 2,0 0-5 1,0 0 5 0,29 0 16-2,-8 0 2 2,2 0 6 1,4-6 11-1,2-3-11-2,5-7 28 2,1 2-23 0,0 0-16 0,0 1 6-2,-4-4-2 2,-4 7 68 0,-8 0-41-1,-2 7-34 2,-7-2-9-3,-3 5 0 2,-5 0-1-1,-2 0 0 2,2 0-10-3,-2 0-4 1,2 0-27 1,1 6-51 1,-3 2-96-3,0 0-219-5</inkml:trace>
    </iact:actionData>
  </iact:action>
  <iact:action type="add" startTime="211966">
    <iact:property name="dataType"/>
    <iact:actionData xml:id="d54">
      <inkml:trace xmlns:inkml="http://www.w3.org/2003/InkML" xml:id="stk54" contextRef="#ctx0" brushRef="#br0">8573 15430 98 0,'0'0'231'3,"0"0"-159"5,0 0-59 0,0 0 6 1,0 0 8-4,0 0 7 3,0 0 10 0,112 24-5 1,-77-24 26-3,3 0 2 3,2 0-15-2,5-14-21 1,0 3-9-3,-3-4 0 4,2-3-14-1,-1 1 7 0,-6-2 1-3,-3-4 10 3,-7 10-15 1,-7-3 4-2,-7 10-14 1,-4-3 0-2,-2 7-1 3,-3 2 0-2,-4 0-28 1,0 2-131-1,0 11-118-6</inkml:trace>
    </iact:actionData>
  </iact:action>
  <iact:action type="add" startTime="217401">
    <iact:property name="dataType"/>
    <iact:actionData xml:id="d55">
      <inkml:trace xmlns:inkml="http://www.w3.org/2003/InkML" xml:id="stk55" contextRef="#ctx0" brushRef="#br0">10411 14879 114 0,'0'0'88'4,"0"0"-55"3,0 0 44 0,0 0 25 2,0 0-11-3,0 0-12 4,5-68-1-3,-5 55 6 1,2 5-15-2,-2 7-2 2,0-4-12 0,0 5-18 0,0 0-9-2,0 0-5 2,0 0-7 0,0 0-5 1,0 0-11-5,0 0-7 5,0 0 1-1,0 5-4 0,0-1 0-2,0 4 10 2,0 3 0 0,-2 7 0 0,-3 4 7-2,1 9-5 2,-3 1 4-1,-2 2-5 2,2 2 1 0,-1 0-1-2,-1-3 0 0,2-4 1 2,2-4-1-3,3-6-1 0,0 0 0 3,2-6 0-2,0 0-8-1,0 1 2 1,11-1 5 1,5 6-6 1,2-5 6-3,2 2 0 3,-2-1-9-2,1 2 10 2,-3-10-1-4,-1 4-1 2,-3-7 2 2,-5-2-1-1,-3 0 1-2,-2-2 1 1,-2 0 6 1,0 0 6 0,0 0 0-2,0 0-13 2,0 0 0 0,0 2-43 1,2 0-40-2,3 4-175-1,0-6-109-5</inkml:trace>
    </iact:actionData>
  </iact:action>
  <iact:action type="add" startTime="218104">
    <iact:property name="dataType"/>
    <iact:actionData xml:id="d56">
      <inkml:trace xmlns:inkml="http://www.w3.org/2003/InkML" xml:id="stk56" contextRef="#ctx0" brushRef="#br0">10957 14962 139 0,'0'0'308'7,"0"0"-198"1,0 0-65 0,0 0 24-2,0 0 13 2,0 0-14-1,0 0-4 2,0-8-25-3,0 3-12 2,0 1-5 0,0 4-5 0,0-6-5-3,0 2-1 4,0 0 1-1,-4 0-6-1,0-1-6 0,-2 1-10 1,-2 2 3 0,-1 2-6 0,0 0-26-2,-4 0 21 2,2 0 0 0,-1 0-7-1,1 2 11 0,0 7 13 1,0 1 0 0,0 2 0 0,0-2 1-1,-1 3 0 0,2 4 0 1,-2 2 0 0,1-2 1 0,5-3-1-2,-3 2 0 2,4-2 0 0,2 0-1 0,3-6 1-1,0 3-8 0,0-8-1 1,0 3-3 0,3-4 5-3,6 4 0 7,0-2 6-7,0-2-1 3,2 2 0-1,-2-1-5 1,2 1 6-2,3-3-8 4,-4-1 9-5,4 0-7 3,-3 0 7 0,-2 0 13 1,-3 0-5-5,2-5 4 4,-4-4-4 1,0 1 3-1,-2-2-3 0,-2-4 7-1,3-2-14 1,-3 2-1 0,2-4 0-3,-2 4 0 3,0 6 0-1,2 2 7 3,-2 3-7-6,0 3 0 5,0 0-9-2,0 0 8 2,0 0 1-4,0-1 0 4,0 1-1-1,0 0 0 0,0 0 1-3,0 0-1 4,0 0 1-1,0 0 1 0,0 0 12-2,0 0 6 1,0 0 3 1,0 0-5 1,0 0 3-3,0 0-1 2,0 0 0 0,0 0-12 0,0 0 5-2,0 0-1 2,0 0-11 0,0 0 0 0,0 4-13-1,0 6 3 1,0 4 10 0,0 5 7-1,0-2-1 1,0 4-6-2,0-4 0 3,0 3 7-2,2 1-7 1,0-2 0-2,3 1 0 2,-2 5 0 0,-1-7 1 0,0 4-1-1,0 0 0 0,-2 2 0 1,0 1 0-1,0-4 1 0,0 3-1 1,0-7 2 0,0 2-1 1,0-2 0-4,0-4 6 3,0 1-7 0,0-6 1 1,0-2-1-4,0 3 0 2,0-9-10 1,0 0 4 0,0 3-4-2,0-3 9 2,0 0 1 1,0 0 0-2,0 0 9-1,0 0-6 2,0 0-3 0,0 0 6 1,0 0-6-3,0 0 7 2,0 0 2 0,0 0-2 0,0 0 0-2,0-3-4 1,2-8 4 1,3-1 2 2,1-1-2-5,4-1-7 3,-4-3 0-1,3-2 12 3,-3 7-5-4,4-7 0 1,-1 0 6 2,-3-2-4-2,3 3 4-1,-2 0-13 1,0-3 7 2,-1 7-6-1,-2 5-1-3,-2-1 0 5,1 2 7-3,-3 4-7 1,2-1-8-2,0 4-20 2,3-2-30-1,0-1-82 1,-1 3-48 0,0-4-530-6</inkml:trace>
    </iact:actionData>
  </iact:action>
  <iact:action type="add" startTime="220146">
    <iact:property name="dataType"/>
    <iact:actionData xml:id="d57">
      <inkml:trace xmlns:inkml="http://www.w3.org/2003/InkML" xml:id="stk57" contextRef="#ctx0" brushRef="#br0">11144 14962 116 0,'0'0'233'5,"0"0"-104"4,0 0-50-1,0 0-17-2,0 0-1 2,0 0-4 0,0 0-16 0,0-23-14 1,0 19 4-3,0 0 3 2,0 2 2 0,0 2-7-1,0 0-3-1,0 0-13 2,0 0-13 0,0 0 0 0,0 0-9-2,0 0-1 2,0 0 3 0,3 0 0 1,-1 0 7-4,0 0 0 3,0 0 1 1,2 0 5-1,4 0-6-2,-2 0-1 1,3 4-1 1,0 0 1 0,2 0 1-2,-2 4 0 2,2-6 0 0,-4 5 0 0,2-3-2-2,-3 2 1 2,1 1 1 0,-1 3 0 0,0-6 1-2,-2 4 6 2,0-1-7 0,0 0 1 0,-1-2 10-2,1 4-10 2,0-3 0 0,2 2 6 1,-2 0-6-3,2 3 0 2,-1-4-1 0,1-1 1 1,-2 0-1-4,4 0 0 3,-4-2 0 0,-2-4-1 0,3 2 1-3,-3-2-1 3,-2 0 1 0,2 2 0 2,-2-2 0-5,0 2 0 3,0 1 1-1,0-2 0 1,2 4 0-1,-2-2 0 1,2 1-1 2,0-2 1-4,1 2 0 0,-3 0-1 3,3-4 0-2,-1 4 0 1,0-4 1-2,0 2-1 2,0 0 0-1,-2 0 0 3,3-2 0-1,-1 3-1-4,-2-3 1 2,0 0 1 1,0 0 0-1,0 0 0-1,0 1 0 2,0-1 8 0,0 0-2 0,0 0-6-2,0 0 5 2,0 0 2 0,0 0-8-1,0 0 0 0,0 0 2 1,0 0-1-1,0 0 9 1,0 0-2-2,0 0-7 3,0 0 6-1,0 0-6 0,0 0-1-2,0 0 0 3,0 0-13-2,2 0 12 2,0 0-6-4,0-1 7 3,0-8 3 1,0-1 10-1,3-6-12-1,-2-2 0-1,-1 0 0 2,-2-4 0 1,2 4 8-4,-2-4-3 3,0 2-1 1,0 0-5-1,0 0 0-3,0-1 0 5,0 4 2-3,0 3-2 1,0 1 0-2,0 7 0 2,0 3-2-1,2-1 1 2,-2 2-5-4,3 2-3 3,-1-2 8 0,0 0-1 0,0-2 1-2,0 4 1 2,0-4 1 0,-2 4 0 0,0 0 0-2,0 0-1 2,0 0 0 1,0 0-9-2,0 4-111 0,0 10-191-6</inkml:trace>
    </iact:actionData>
  </iact:action>
  <iact:action type="add" startTime="221530">
    <iact:property name="dataType"/>
    <iact:actionData xml:id="d58">
      <inkml:trace xmlns:inkml="http://www.w3.org/2003/InkML" xml:id="stk58" contextRef="#ctx0" brushRef="#br0">12049 14798 114 0,'0'0'398'4,"0"0"-245"4,0 0-62-2,0 0-24 2,0 0-28 0,0 0-16 0,0 0-10-1,-11-41 0 1,2 24 1-1,0 4 8 1,0-2-9-2,-4 3-12 2,-1 2 5 1,-1-3-6-2,-3 4 0 1,-5 1 0-2,2 6 0 2,-4 2-10 0,0 0-6 1,1 0-4-3,4 4 0 1,4 11 11 1,3-2 6 0,3 5-4-2,4 1-6 2,2 2-7 0,-1 3-2 0,5 1 12-1,0 2 3 0,0 1 6 2,0 7 0 0,0-4 0-1,0 6-1-2,7 1 2 3,-1 0 2-1,4 0 6-2,-4-2 1 2,3 0-8 0,-2-8 2 0,-1-1-2-2,1-1 1 2,0-2-1 0,-3-2 0 0,3 1 1-3,-3 2-1 4,3-4 0-2,0-2-1 2,-1-1 0-4,1-6 0 3,-3-2 0 0,2-6 0 0,-4 0-13-4,-2-4-21 4,0 0-32 0,0 0-48-8</inkml:trace>
    </iact:actionData>
  </iact:action>
  <iact:action type="add" startTime="222152">
    <iact:property name="dataType"/>
    <iact:actionData xml:id="d59">
      <inkml:trace xmlns:inkml="http://www.w3.org/2003/InkML" xml:id="stk59" contextRef="#ctx0" brushRef="#br0">11728 15154 312 0,'0'0'159'6,"0"0"-100"0,0 0-59 3,0 0-11-1,0 0 11 0,0 0 13-2,0 0 15 2,63-22 20 1,-44 9-3-2,6-1-19-1,-1-4-13 1,1-4-5 2,2 4-7-1,0-4 0-2,-3 1 1 2,-2-2-2 0,1 8 1 0,-3 3-1-3,-5 7-6 4,-2 5-48-2,-5 0-37 2,-4 0 21-4,-2 2 55 3,2 6 14 1,-1-1 1-2,-1-2 0-1,2-4 0 3,-2-1 0-1,3 0 0 0,-2 0 12-2,-3 0 25 2,0 0 63 0,0 0-24 0,0-4-31-2,-10 2-8 2,-1 2-24 0,-2 0-2 0,-3 0-11-2,1 6 0 3,1 11 13-3,3 2-13 2,0 2 7-1,4-1-6 0,5 0-1 2,2-2 0-1,0-3 0-2,0-2 0 2,0-5-2-1,2-2 1 2,5-3-12-3,0-3-6 2,0 0 19 0,-1-9 4-1,5-9 11 0,1-4-9 1,-2-6-5 1,1 2 0-3,-1 5 1 3,-4-2 0-4,-4 13-1 4,1 3 1-1,-3 7-2 0,0 0-9-2,2 4 6 2,0 15 3 0,4 2 18 0,4 6-5-3,-1-1 2 4,1-8-7-1,4-4-7 0,-1-3 1 0,1-8-2-2,-1-1-6 2,5-2-40 0,-3-8-47-1,-1-10-73-6</inkml:trace>
    </iact:actionData>
  </iact:action>
  <iact:action type="add" startTime="222896">
    <iact:property name="dataType"/>
    <iact:actionData xml:id="d60">
      <inkml:trace xmlns:inkml="http://www.w3.org/2003/InkML" xml:id="stk60" contextRef="#ctx0" brushRef="#br0">12279 14604 188 0,'0'0'137'7,"0"0"-23"-2,0 0-12 3,-8 112-7-2,8-80-22 2,0 3-19 1,0-2-20-1,3 2-11-2,6-7-13 2,0 2-9 0,-1-6 6 0,0 2-5-2,-2 0 3 2,-4-3-5 0,-2-6-24 0,0 1-53-2,0-9-110 4,0-7-187-9</inkml:trace>
    </iact:actionData>
  </iact:action>
  <iact:action type="add" startTime="223145">
    <iact:property name="dataType"/>
    <iact:actionData xml:id="d61">
      <inkml:trace xmlns:inkml="http://www.w3.org/2003/InkML" xml:id="stk61" contextRef="#ctx0" brushRef="#br0">12516 14714 411 0,'0'0'136'4,"0"0"-48"3,0 0-27 2,0 0 6-4,0 0-45 4,0 0 4-1,0 0 7 0,-21 16-21-2,9 2-11 2,1 0 9 1,0 5-9-1,4-1-1-3,5-4-6 4,2 0 6-1,0-4-8 0,0-1 8-2,16 0-7 1,-1-5-2 1,3 2 9 1,-3-6-1-3,4 2 1 2,-6 1 0 0,-2-2 1 0,-4 3-1-2,-3 2 7 2,-4-1-5-1,0 3 8 1,0-3 1-1,0 5-3 0,0-4 2 1,-9 3 0 0,-4 2-10-1,-5 1 6 2,2-1-6-1,1-4-20-1,1-3-13-1,8-6-57 2,-1-2-89 0,7 0-53-7</inkml:trace>
    </iact:actionData>
  </iact:action>
  <iact:action type="add" startTime="223550">
    <iact:property name="dataType"/>
    <iact:actionData xml:id="d62">
      <inkml:trace xmlns:inkml="http://www.w3.org/2003/InkML" xml:id="stk62" contextRef="#ctx0" brushRef="#br0">12644 14821 201 0,'0'0'235'4,"0"0"-153"3,0 0-34-1,0 0-6 3,0 0-14-1,0 0 7 0,0 0-6-2,47-67-9 2,-39 49-8 0,4-2-2-1,-6 2-10-1,3 3 6 3,-5 4-4-1,-2 3-1 1,-2 6 8-3,0 2-8 2,0 0-1-1,0 0-7 1,-10 2-6-2,-5 6 11 2,-1 3 2 0,-3 0 0 0,2 3 1-2,-1-6 0 2,3 6 9 0,1-5-10 0,3 0 1-2,7-3 0 1,1 2 14 2,3 2-15-1,0 2 1-2,7 2 7 2,6 3 4 0,5-2 7 0,-2 2 8-2,1 1-2 4,0-9 4-3,-2 4-8 2,-1-5-2-3,-1 2 0 1,-3-6-8 2,2 0-2-3,-1-1-6 0,5 3-3 2,-5-6-26 1,-3 0-163-8</inkml:trace>
    </iact:actionData>
  </iact:action>
  <iact:action type="add" startTime="224330">
    <iact:property name="dataType"/>
    <iact:actionData xml:id="d63">
      <inkml:trace xmlns:inkml="http://www.w3.org/2003/InkML" xml:id="stk63" contextRef="#ctx0" brushRef="#br0">12949 14578 316 0,'0'0'170'5,"0"0"-43"2,0 0-22 2,0 0-21-3,0 0-16 2,0 0-10 0,0 0-11 0,-9 0-11-3,9 0-12 4,0 0-7-1,0 0-8 0,0 0-9-2,0 0-7 2,0 0-6 0,9 2 12 0,7 9-8-2,2-2 3 2,1 5 5 0,2 5 1 0,-2-6 2-2,2 3 5 2,-3 1-5 0,-1 0 0 0,-3 1-1 0,-3 7-1-2,-3 2 1 3,-2 1 10-2,-4 7 4 1,-2 4-14-2,0 2 7 3,0 4-7-1,0-2 9 0,-8-1-1-3,-5-4-3 3,3-4-5 0,-2-4 1 2,1-3-1-6,5-9 1 5,1-5-2-1,2-8 0-1,3-5-1-1,0 0-12 2,0 0-20 0,0-5-28 0,0-8-102-1,0-1-221-6</inkml:trace>
    </iact:actionData>
  </iact:action>
  <iact:action type="add" startTime="227092">
    <iact:property name="dataType"/>
    <iact:actionData xml:id="d64">
      <inkml:trace xmlns:inkml="http://www.w3.org/2003/InkML" xml:id="stk64" contextRef="#ctx0" brushRef="#br0">13509 14945 61 0,'0'0'339'6,"0"0"-192"0,0 0-65 2,0 0 15 1,0 0-21-2,0 0-15 0,0 0-9 0,0 0 4 2,0 0 12-1,0 0-16-2,0 0-14 2,0 0-15 0,0 0-8 0,0 0-4-2,0 0-9 2,0 0-1 0,0 0 0 0,0 0-1-2,2-10-13 2,0 2 13 0,0-6 7 0,-2-2-5-2,4 0-1 2,-1 0 1 0,1-2-1 0,0-5 0-2,4 0 1 2,-4 2-1 0,2-1 0 0,1 7-1 2,-3 2 0-6,-2 1 1 4,-2 8-1 0,3 2 6-2,-3 2-6 2,0 0-6 1,0 0 6-2,0 0-1 1,0 0-6-2,0 0 6 2,0 0-5-1,0 0-4 1,0 0 2-2,0 0 2 2,0 0 6 0,0 0 1 1,0 0 5-3,0 0-4 3,0 0-2-2,0 0-2 1,0 0-7-2,0 0 7 2,3 0-5 0,-1 0 6 0,2 0 1-2,0 2 0 3,5 5 0-3,0 2-1 3,3 0 1-4,-2 4-1 4,4 1 0-1,-1 4 0 0,-2 5 1-2,1-6 1 2,-2 0 1 0,-3-1-1 1,3-1 0-4,-4 0 0 3,-2-5-1-1,1-2 2 3,-3-4-1-6,0-2 1 4,0 0-1 2,-2-2 8-3,0 0-2-1,0 0-7 2,2 0-29 0,0 0-65 0,4 0-77-1,-4 0-48-6</inkml:trace>
    </iact:actionData>
  </iact:action>
  <iact:action type="add" startTime="228002">
    <iact:property name="dataType"/>
    <iact:actionData xml:id="d65">
      <inkml:trace xmlns:inkml="http://www.w3.org/2003/InkML" xml:id="stk65" contextRef="#ctx0" brushRef="#br0">14243 14426 416 0,'0'0'176'5,"0"0"-66"2,0 0-44-1,0 0-22 2,0 0-23 0,0 0-8 0,0 0-12-2,-19 10 0 3,10 7 8-2,-3 2-2 2,-1 2-5-4,-1-2 6 3,-1 3-8 1,-1 0 9-2,1 5-2-1,-3 4-7 3,3 1 2-1,1 8-1-1,1 4 0-1,4 0-1 6,2 6 0-6,5-6 0 1,2 1-1-1,0 0 1 2,0-6-1-1,4-3 1 2,8-4-9-4,1-10 8 4,1 0-8-1,1-4 9 0,1 1 11-2,1-6-2 2,1-3-9-1,0-2 9 3,0 1 0-4,-3-4 2 1,-1 0-2 0,-1-2-8 2,-4-3-1-3,-2 5 0 2,-3-5 1-1,-4 0 6 1,2 0 2-2,-2 0-8 2,2 0 6 3,1 0-7-4,1 0 0 1,3 1-20-2,2-1-55 4,-5 0-104-8</inkml:trace>
    </iact:actionData>
  </iact:action>
  <iact:action type="add" startTime="237428">
    <iact:property name="dataType"/>
    <iact:actionData xml:id="d66">
      <inkml:trace xmlns:inkml="http://www.w3.org/2003/InkML" xml:id="stk66" contextRef="#ctx0" brushRef="#br0">14488 14909 211 0,'0'0'0'4,"0"0"-211"-3</inkml:trace>
    </iact:actionData>
  </iact:action>
  <iact:action type="add" startTime="237509">
    <iact:property name="dataType"/>
    <iact:actionData xml:id="d67">
      <inkml:trace xmlns:inkml="http://www.w3.org/2003/InkML" xml:id="stk67" contextRef="#ctx0" brushRef="#br0">14488 14909 108 0,'-17'-30'124'5,"17"28"-124"3,0-1-74-1,0 3-84-6</inkml:trace>
    </iact:actionData>
  </iact:action>
  <iact:action type="add" startTime="237588">
    <iact:property name="dataType"/>
    <iact:actionData xml:id="d68">
      <inkml:trace xmlns:inkml="http://www.w3.org/2003/InkML" xml:id="stk68" contextRef="#ctx0" brushRef="#br0">14471 14874 13 0,'0'0'61'2,"0"0"1"3,0 0 37 5,0 0-12-1,0 0-24-3,0 0-14 0,0 0-14 2,64-62-26 0,-48 48-2 1,2 5-7-4,-2-6 1 3,-3 2 7 0,-2 4-8 0,-4-3 19-2,-3 5 24 2,-1 1 9 0,-3 0 42 0,0 1-21-2,0 1-31 3,0-6-17-2,-9-1-8 1,-5 3 5-2,1-3 34 2,-3 1-8 0,1 0-13 1,1 2-15-4,-1 0-13 3,1 1 2 0,1 0-9 1,1 3 0-4,1 2-1 3,3 0-6 0,-1 2 6 0,0 0-1-2,0 0 1 2,2 0 0 0,-2 2 0 0,0 11-6-2,1-1 6 2,-1 7 0 0,-1 4 0 1,4 2-11-3,4 0-2 1,0 3 8 2,2 1-4 0,0 5 1-4,0 3-13 2,0-3-1 2,0-2-1-2,4-5-4-1,4-10 7 3,2-3-1-2,1-10-1 2,2-4 4-3,3 0 3 2,-1 0 16 0,3-8 0-1,0-7 7 0,2-10 1 0,2-1-8 2,-1-6 3-1,-4 0 3-2,-1-1-6 1,-5 5 1 1,-2 4 0 0,-2 2 1 0,-5 8-1-2,-2 2 6 2,0 6 18 0,0 2 8 0,0 4 25-2,-2 0-16 2,-5 0-19 0,0 0-17 0,1 8-6-1,1 3 0 1,3-5-1-1,2 0 0 1,0-1-14-1,0-1 7 1,0 0-8-1,2-2-2 1,7-2 5-1,-5 3 13 2,3-2 0-3,-4 2 0 3,1 2 1-3,-2 1 5 1,1 5 5 2,-3 3 1-2,0 5-1 0,0 3 7 0,0 5-7 2,0-5 1-2,0 0-11-1,0 2 0 4,0 5 8-2,2 2-3 0,0 7-6-2,0 6 2 1,2 0 0 1,-2 0 4 0,5-3-5-3,-2-5 0 4,4-4-1-1,2-2 0 0,3-6-1-2,-2-2 1 2,2-4-2 0,2-1-5 0,-6-13-2-4,2 5 8 5,-3-9 1-1,-5 4 0 0,0-4 6-3,-2 0 1 4,-2 0-6-1,4 2 18 0,-4-2 19-2,0 0 1 2,0 0-10 0,0 0-15 0,0 0-12-3,0 0 12 5,0 0-13-2,2 0 6-1,-2 0 1-1,2-6 3 2,2-6 4 1,3-6-7-1,4-5 0 0,0-4-7-2,4-5 1 1,1 2-2 1,0 2 1 0,2-2-1-2,-5 3 0 4,1 7-13-3,-6 3-34 1,-1 4-24-3,-5 3-2 4,-2-6-35-1,0 2-84 0,0 0-124-7</inkml:trace>
    </iact:actionData>
  </iact:action>
  <iact:action type="add" startTime="239018">
    <iact:property name="dataType"/>
    <iact:actionData xml:id="d69">
      <inkml:trace xmlns:inkml="http://www.w3.org/2003/InkML" xml:id="stk69" contextRef="#ctx0" brushRef="#br0">14887 14722 170 0,'0'0'152'4,"0"0"-51"3,0 0-46 2,0 0-32-2,0 0 13 1,0 0 20-2,0 0 15 2,10-31-18 0,-8 30-28 0,-2 1-19-2,2 0-6 2,-2 0 2 0,2 0 180 0,2 0-138-2,3 6-33 2,5 6-1 1,1 2-8-2,3 3 9-1,-1-2-2 3,3 3 0-2,-5-1-9 2,1-4 6-3,-3 0-5 2,-3-4 2 0,-3-4-2-1,-1 0 5-1,-1-1-6 2,-1-1 0 0,0-1 0 0,1-2 1-2,-1 0-1 2,0 0 0 0,-2 0-1 0,2 0-12-2,0-5 13 2,0-4 11 0,1-9 7 0,-1-10-10-2,0-3 1 2,-2 0-8 0,0-4 1 0,0 5-1-2,0 8 5 2,0 6-4 0,0 8 4 0,0 2-6-2,0 6 0 2,0 0-10 0,0 0 9 0,0 0-5-2,0 0-4 2,0 0-25 0,0 0-46 0,0 0-3-2,0 6-40 2,4 0-104-7</inkml:trace>
    </iact:actionData>
  </iact:action>
  <iact:action type="add" startTime="239633">
    <iact:property name="dataType"/>
    <iact:actionData xml:id="d70">
      <inkml:trace xmlns:inkml="http://www.w3.org/2003/InkML" xml:id="stk70" contextRef="#ctx0" brushRef="#br0">15371 14771 82 0,'0'0'211'4,"0"0"-62"4,0 0-66 0,0 0-16 1,0 0 3-4,0 0 8 3,0 0-8 1,0 0-23-1,0 0-15-2,0 0-12 2,0 0-14 0,-2 0 1 0,2 1 3-2,0-1-8 1,0 0 61 2,0 0-63-2,0 0-3 0,0 0 2 2,0 0 2-1,0-6 5 0,0-8-5-2,0-8-1 3,0 0-1-2,0-3 0 1,6 0 0-3,4 6-6 4,1 2 6-1,-3 5-9-1,-1 2 8-1,0 6-5 2,-5 1 4 0,-2 3-7 0,0 0-10-2,0 0-3 2,2 9 23 0,1 9 0 0,1 3 11-2,0 10-1 2,3-5-4 0,0 3 11 0,2-4-15-2,2 0 5 1,5-5-7 2,-1-6-6-1,3-7 6 0,1-1 0-2,2-6 0 2,-3 0 18 0,-3-13 0 1,-3-9-9-3,-6-1-8 2,-1 5 9-1,-5-3-9 2,0 2 0-3,0 1-1 2,-2 7-58-1,-1 4-84 2,3 3-155-8</inkml:trace>
    </iact:actionData>
  </iact:action>
  <iact:action type="add" startTime="240195">
    <iact:property name="dataType"/>
    <iact:actionData xml:id="d71">
      <inkml:trace xmlns:inkml="http://www.w3.org/2003/InkML" xml:id="stk71" contextRef="#ctx0" brushRef="#br0">15772 14566 396 0,'0'0'101'6,"0"0"-72"3,0 0-23-4,0 0 3 4,0 0 30-2,0 0 26 2,0 0 1-4,51 92-14 4,-33-60-20-1,0 0-5 0,0 8-2-3,-3 5-9 4,4-1 1-1,-4 0-4 0,1 6-7-2,-3-6 2 2,1-4-2 0,-1-3-5 0,-3-1 0 0,-2-13 0-1,-2-2 1 1,-1-4-1 0,-3-11-1-3,-2 1-17 3,2-7-14 0,2 0-34 0,-2-8-135-2</inkml:trace>
    </iact:actionData>
  </iact:action>
  <iact:action type="add" startTime="240588">
    <iact:property name="dataType"/>
    <iact:actionData xml:id="d72">
      <inkml:trace xmlns:inkml="http://www.w3.org/2003/InkML" xml:id="stk72" contextRef="#ctx0" brushRef="#br0">15765 14684 172 0,'0'0'180'4,"0"0"-67"3,0 0-1 1,0 0-2-2,0 0-47 2,0 0-37 1,0 0-24-1,-8-26-1-2,19 18 5 2,4-2-5 0,1 3 6 0,2-6-1-2,1 3 1 1,2 2-6 2,-4 2 0-1,-1 1 0-2,-1 5-1 2,-3 0-7 0,-3 0 6 0,-3 0-8-2,-4 0 9 2,0 9 11 0,-2 5 2 0,0-1 15-2,0 4-2 3,0 3-9-2,0 2-10 1,0 4 2-2,-4-5-7 2,-2 3-2 0,-1-2 0 0,-1 1-2-1,0-1-19 1,4-3-6-1,-1-7-5 2,5-12-33-4,0 0-85 4,0 0-111-8</inkml:trace>
    </iact:actionData>
  </iact:action>
  <iact:action type="add" startTime="241134">
    <iact:property name="dataType"/>
    <iact:actionData xml:id="d73">
      <inkml:trace xmlns:inkml="http://www.w3.org/2003/InkML" xml:id="stk73" contextRef="#ctx0" brushRef="#br0">16002 14316 548 0,'0'0'275'5,"0"0"-118"5,0 0-56-3,0 0-70-1,0 0-31 2,0 0-21 0,0 0 11 0,17-1 9-2,-1 1 1 2,6 6-2 0,5 10 1 0,4-1-6-2,0 6 6 3,0 2 0-2,-2-5 1 1,2 4 1-2,-2-3-1 2,0 2 2 0,-4-4-1 0,-2 6-1-3,-8-5-2 4,-7 1-4-1,-4 6 6 0,-4 3 1 0,0 5 12 0,-6 5-5-1,-9 3-8 3,-1 3 2-5,-1 5 4 3,1-9-5 0,3-4-1-1,4-10 1-1,6-6-1 1,3-8-25 1,3-12-82 1,14 0-42 0,2-14-406-8</inkml:trace>
    </iact:actionData>
  </iact:action>
  <iact:action type="add" startTime="246720">
    <iact:property name="dataType"/>
    <iact:actionData xml:id="d74">
      <inkml:trace xmlns:inkml="http://www.w3.org/2003/InkML" xml:id="stk74" contextRef="#ctx0" brushRef="#br0">9135 16092 393 0,'0'0'144'5,"0"0"-54"4,0 0-5-1,0 0-6-3,0 0-14 3,0 0-20 0,0-13-10 0,0 13-16-2,0 0-8 3,0 0-11-1,0 0 0-1,0 0-16-1,0 0 6 3,11 0 4-1,2 0 6-1,7 0 1-1,3 0 0 3,1 0-1-1,2-5 6-1,3-3-3-1,5 0 7 2,2-2-1 1,2-1 2-1,-1 4-9-3,3-1-1 5,-6-1 0-2,-3 8 0 0,-9-3-1-2,-6 4 0 0,-9 0-14 3,-5 0-2-2,-2 0 4 0,0 0-2 2,0 0-5-2,0 0-32 3,-2 0-146-9</inkml:trace>
    </iact:actionData>
  </iact:action>
  <iact:action type="add" startTime="247261">
    <iact:property name="dataType"/>
    <iact:actionData xml:id="d75">
      <inkml:trace xmlns:inkml="http://www.w3.org/2003/InkML" xml:id="stk75" contextRef="#ctx0" brushRef="#br0">9349 16330 472 0,'0'0'150'5,"0"0"-106"3,0 0-43 0,0 0 28-1,0 0 26 0,0 0-36 0,0 0-11 1,119-78 0 1,-90 60 13-2,3 2 1 0,-6 2-15 1,1 0-6 0,-4 1 0-2,-3 4-1 2,-3 5 0 0,-3 0-1 0,-3 4-16-2,-4 0-22 2,-5 0-48 0,-2 0-30 0,0 0-21-2,0 0 32-5</inkml:trace>
    </iact:actionData>
  </iact:action>
  <iact:action type="add" startTime="247698">
    <iact:property name="dataType"/>
    <iact:actionData xml:id="d76">
      <inkml:trace xmlns:inkml="http://www.w3.org/2003/InkML" xml:id="stk76" contextRef="#ctx0" brushRef="#br0">9315 16681 329 0,'0'0'147'6,"0"0"-77"1,0 0-10 1,0 0 5-3,0 0-8 3,0 0-16 0,0 0-4 0,-36-8-5-1,34 4 0 0,0 4-15 1,0-4-4 0,2 4-3-2,-3 0-9 2,1 0-1 1,0 0-29-1,2 0-7-3,0 0 0 4,0 0-13-2,0 0 1 1,0 0 17-1,0 0 0 0,7 0 15 2,-1 0 3-2,2 0 3 0,-2 0 10 1,0 0 0-1,1 0 1 2,2-2 12-4,2-2 4 3,2-7 22-1,6-4 9 3,3-3-6-5,4-10-5 4,5 2-12-2,3-4-14 2,4 3-9-3,-2 4-1 2,-1-3 1 1,-2 8-2-1,-1-1 1-2,-6 6-1 2,-1 5 0-1,-5-1 2 1,-4 8 6-2,-6-3-7 1,2 4 7 2,-5-4-2-1,-3 4-5-2,0 0 1 1,1-5-1 1,-3 5 1 0,1-3-2 0,-3 0 8-2,0 3-6 2,2-3 6 0,0-1-1 1,3-1-6-5,1 1-1 5,3 4-39 0,0 0-130-2,-2 0-205-6</inkml:trace>
    </iact:actionData>
  </iact:action>
  <iact:action type="add" startTime="254167">
    <iact:property name="dataType"/>
    <iact:actionData xml:id="d77">
      <inkml:trace xmlns:inkml="http://www.w3.org/2003/InkML" xml:id="stk77" contextRef="#ctx0" brushRef="#br0">11888 16066 134 0,'0'0'282'5,"0"0"-196"4,0 0-60-4,0 0-3 4,0 0 44-1,0 0 35 1,0 0-27-4,0-4-20 3,0 4-9 1,0-6-21-1,0 2-1-2,0 0-9 2,0-4-2 0,0 2 6 0,-4 2-1 0,0 0 4-3,-3 0 1 4,0 4-15-1,-2 0-8 0,1 0-13-2,-6 0-8 2,3 0 9 0,-3 0-14 0,1 0-29-2,0 0 9 2,1 4 10 0,2 7-2 0,-1 4 11-2,1-5 11 2,6 2 15 0,-3-2 0 0,3-1 0-2,2 0 1 1,-2-1 0 1,4-6 0 0,0 6 0-2,0 1 0 2,0-2 0 1,0 7-1-1,0 0 1-2,0-1-1 1,2 2 1 1,2 1 0 1,3-1-13-2,-1-4-20-1,0-1 4 4,2-10 0-3,1 0-25-1,-1 0 17 3,1 0 30-1,3-8 7-1,1-5 1 0,0-2 9 0,-2-7-3 1,0 4-6 0,-1 0 0-2,-6 2 0 2,0 2 11 0,-2 4-11 0,1-2 1-3,-3 6 4 3,0-2 4 0,0 4 29 0,0 3-12-1,0 1-10 1,0 0 4 0,0 0-3-1,0 0-8 0,0 0-3 1,0 0-7 0,0 0-17 0,0 0-44-2,0 0-18 2,0 0 20 0,0-3 21-1,4 3 37 1,-2 0 0-2,0 0 0 2,1-2 1 0,0 2 1 0,-3 0-1-1,2 0 1 1,-2 0 1 0,0 0-2 0,0 0-5-2,2 2 2 2,0 9 3 0,0 4 7 0,2 3 5-2,1 4-11 2,-1 4 8 0,0 6-8 0,2-2 1-2,0-2-1 1,-2 2 6 2,1-6-6-1,1-2-1-2,-1-4 0 2,2 1 1 0,-1-3 0-1,-1 2 1-1,-1-5-1 2,0 6 0 1,-1-5 8-2,-1 2-1-1,1 2-2 2,-3-4-4 0,2-1 4 1,-2-4-5-4,2 1-2 3,0-2 2 0,1 1 0 0,-1-1-1-1,0 1 0 0,0 1 0 2,0 0 2-2,-2 3 8 0,2-6-9 1,0 3 0 1,1-2-1-2,-1-4 12-2,3 6-12 3,-3-5 0 0,0 1 1 1,1-3-1-4,-3 1 2 5,0-4 5-2,0 0 16 0,0 4 10-2,0-4 19 2,0 0-17-2,0 0-15 3,2 0-6-3,-2 0-5 2,0 0 0 0,0 0-8-1,0 0 8-1,0 0-3 3,2 0-5-2,-2 0 10 2,2 0 2-2,-2-4 0-1,2-5 6 2,0 0-10 1,0-5 4-1,3-4 5-3,-3-2-3 3,3 0 1 0,-3-2-8 0,3 0 8-1,-3-4 7 1,0-2-21 0,0 6 15 0,0 4 1-3,-2 0-16 4,2 6 14-1,-2-2-14-1,3 5-1 0,-3 3-1 0,0 3 2 2,2-1-1-2,-2 4-1 0,0 0-1 0,0 0-9 1,2 0 10-1,3 0-1 0,0 0-8 1,-1 0-21 0,0 0-8 1,1 0-4-3,-1 0 16 1,-2 0-4 1,2 0-14 1,-1 0-44-4,0 0-156-4</inkml:trace>
    </iact:actionData>
  </iact:action>
  <iact:action type="add" startTime="256540">
    <iact:property name="dataType"/>
    <iact:actionData xml:id="d78">
      <inkml:trace xmlns:inkml="http://www.w3.org/2003/InkML" xml:id="stk78" contextRef="#ctx0" brushRef="#br0">12187 15915 333 0,'0'0'201'6,"0"0"-78"2,0 0-54-1,0 0-34-1,0 0-8 3,0 0-11-1,0 0-10 0,0-6 1-2,0 6 19 3,0 0 1 0,0 0-9-2,0 0-11-2,0 0-6 4,0 0 1-2,0 0-2 1,0 0 1 0,2 0-1-2,3 0 0 2,-1 4 1 0,3-2 12 0,2 6-6-2,0-4-6 1,2 5 0 1,3-5 1 1,-4 2-1-3,3 2 1 3,-1-7-1-2,-3 3 0 1,-1 0 1-1,0-4-1 0,-4 5 0 1,0-5 7 0,1 4-7-1,-3-4 1 1,2 5-2 0,4 4-2 0,-4-2 1-2,2 4-5 2,-1-2 6 0,1 0 0 0,-2-1 0-2,-1-2-1 2,2-5-6 0,-3 2 1 0,0-3-1-2,-2 0 6 2,0 0 1 1,0 0 0-2,0 0 13-1,0 0-12 4,0 0 0-5,2 0 6 3,-2 0-6-2,0 0-1 2,0 0 0 0,0 0 0 0,0 0 0-2,0 0 1 2,0 0-1 1,3 0-9-2,-3 0 2-1,0 0 7 2,0 0 0 0,0-3 13 0,2 0 8-2,-2-5-4 3,2-6-10-1,0 0 6 0,0-3-1-2,-2-1 1 2,0 1 8-1,0-6-13 1,0 5 3-2,0 0 11 3,0 0-13-1,0 8 2 0,0 3 11-4,0 3-15 6,0 4-7-3,0 0-18 1,0 0-18 0,0 0-15-2,12 0-40 3,-1 4-30 0,-3-1-205-8</inkml:trace>
    </iact:actionData>
  </iact:action>
  <iact:action type="add" startTime="257533">
    <iact:property name="dataType"/>
    <iact:actionData xml:id="d79">
      <inkml:trace xmlns:inkml="http://www.w3.org/2003/InkML" xml:id="stk79" contextRef="#ctx0" brushRef="#br0">12888 15638 75 0,'0'0'211'4,"0"0"-74"1,0 0-55 4,0 0 10-1,0 0 17-1,0 0-7 0,0 0-1 1,-2-59-26 0,0 59-18 0,0 0-28-2,0 0-19 2,2 0-10 0,-2 0-2 0,2 1 1 0,-5 12 2-2,3 0 0 2,-2 10-1 0,-1 3 0 0,0 2 6-2,1 1-6 2,2 2 0 0,0 1 0 1,-1 4 1-3,3-4 0 2,0 4-1 1,0 0 0-2,0 3-1-1,3-7 1 2,5 0 0 0,4-2-1 0,1-8 0-3,1-5-11 3,-1 2 5 1,3-11 6-1,-5 2-2-2,2-3 3 3,-4-4 0 0,2 5 2-3,-2-4 4 2,0 0-5-1,0 2-1 0,4 2-49 1,-1-4-114-1,-6-4-518-6</inkml:trace>
    </iact:actionData>
  </iact:action>
  <iact:action type="add" startTime="258161">
    <iact:property name="dataType"/>
    <iact:actionData xml:id="d80">
      <inkml:trace xmlns:inkml="http://www.w3.org/2003/InkML" xml:id="stk80" contextRef="#ctx0" brushRef="#br0">13468 15709 87 0,'0'0'412'5,"0"0"-215"3,0 0-112 0,0 0-20-2,0 0-5 2,0 0-21 0,0 0 0 1,-2-72-21-4,-5 56-7 3,-1 1-10 1,-4 6 0-1,-3-5 0-2,-1 5-1 3,-4 6-15-2,2-2 14 1,1 5 0-2,1 0-9 2,5 13 4 0,1 1 4-1,4 4 1 0,6-2-5 1,0 8 5 0,0-2 0 0,2 6-1-2,12 6-6 2,1-3 7 2,1 9 1-3,-1-3 0-1,-1 3 0 2,-1 0 1 0,-2-4 8 0,1 4 1-1,-4 1-3 1,-1-1 2 1,0 0-8-2,-3-4 6-1,1-2-6 2,-1-1 0 0,-2-12 0 0,0-7-1-2,1-1 0 3,-1-8-20-3,0-5-55 1,0 0-19-1,3-9-137 3,0-8-271-8</inkml:trace>
    </iact:actionData>
  </iact:action>
  <iact:action type="add" startTime="258688">
    <iact:property name="dataType"/>
    <iact:actionData xml:id="d81">
      <inkml:trace xmlns:inkml="http://www.w3.org/2003/InkML" xml:id="stk81" contextRef="#ctx0" brushRef="#br0">13243 15954 362 0,'0'0'134'5,"0"0"-103"4,0 0-21-4,0 0 10 4,0 0 5-2,0 0-5 1,0 0 4-1,118 0-8 1,-86 0 9 0,1-17 5 1,0-1-14-3,3-3-15 2,11-21-1 0,-7 11-121-1,-9-1-383-6</inkml:trace>
    </iact:actionData>
  </iact:action>
  <iact:action type="add" startTime="258879">
    <iact:property name="dataType"/>
    <iact:actionData xml:id="d82">
      <inkml:trace xmlns:inkml="http://www.w3.org/2003/InkML" xml:id="stk82" contextRef="#ctx0" brushRef="#br0">13667 15716 312 0,'0'0'179'4,"0"0"-89"2,0 0-63 0,0 0-16 2,0 0-11 1,-85 105-46-2,74-78-39 0,1-6 27 1,6 6 3 1,2-10 38-4,2 1 17 3,0 0 23 1,0-4-1-2,0-1 2-2,9-3 25 4,2-3-29-2,2-2-14 2,-1-5 1-2,-1 0-6 1,0 0 20-1,0-12-6 2,0-11-9-2,-4 2 3-1,-1-3-8 2,-3 4 9 0,-1 3 2 1,-2 9 80-4,0 4 9 3,0 4-11 0,0 0-51 0,0 0-29-2,0 0-10 2,0 4-1 0,0 6 1 0,3 6 13-1,5 3-3 1,1 0-2-1,5-1 0 1,1 0-8-3,10-1 0 4,-5-8-86-1,-3-4-165-7</inkml:trace>
    </iact:actionData>
  </iact:action>
  <iact:action type="add" startTime="259433">
    <iact:property name="dataType"/>
    <iact:actionData xml:id="d83">
      <inkml:trace xmlns:inkml="http://www.w3.org/2003/InkML" xml:id="stk83" contextRef="#ctx0" brushRef="#br0">13970 15414 622 0,'0'0'171'2,"0"0"-90"6,0 0-50 0,0 0-31 0,0 0 1-2,0 0 1 2,0 0 5 0,-10 120 2 0,10-75-9-2,0-1 9 2,10 6-9 0,-4-7 0 0,3-3 1 0,0-3 0-2,0-1 0 2,-2 0 0 0,-3-5 7 0,0-8-7-2,-2-2-1 2,3-6-30 0,-3-7-98 0,1-3-221-7</inkml:trace>
    </iact:actionData>
  </iact:action>
  <iact:action type="add" startTime="259740">
    <iact:property name="dataType"/>
    <iact:actionData xml:id="d84">
      <inkml:trace xmlns:inkml="http://www.w3.org/2003/InkML" xml:id="stk84" contextRef="#ctx0" brushRef="#br0">14246 15544 409 0,'0'0'60'3,"0"0"-60"6,0 0-1 0,0 0 1-2,0 0 12-1,0 0 1 3,-85 117-3-3,85-87 10 3,0-5-19-3,2-4 4 2,11-2-5 0,6-4 0 0,-2-3 0-2,1-2 12 2,-2-4-11 0,1-1 12 0,-3 2 4-2,-3-3-4 2,-2 0 4 0,-5 2-5 0,-2 2 2-2,-2-4 12 2,0 7 39 0,0 0 12 0,-11 7-41-1,-4 4-22 1,-5 2-13-1,0 2 6 1,0-3-7-1,2-5 0 1,0-4-20-1,5-6-19 2,4-7-41-5,5-1-68-2</inkml:trace>
    </iact:actionData>
  </iact:action>
  <iact:action type="add" startTime="260175">
    <iact:property name="dataType"/>
    <iact:actionData xml:id="d85">
      <inkml:trace xmlns:inkml="http://www.w3.org/2003/InkML" xml:id="stk85" contextRef="#ctx0" brushRef="#br0">14428 15727 163 0,'0'0'129'4,"0"0"-46"4,0 0-8 1,0 0-26-3,0 0-21 3,0 0-18-2,0 0-10 1,68-100 10-2,-62 84 19 2,-2 2-3 0,-1-3 50 0,-1 3 50-2,-2 5-34 2,0-1-54 0,0 1-27 0,0 5 1-2,-7-1-12 2,-1 3-7 0,-4 2-55 0,-1 0-19-2,2 0 13 3,-1 2-16-2,2 9 35 1,3 6 23-2,0 0 26 2,2 6-5 0,5-2 5 0,0 6 11-2,0 1 25 2,0 3 24 0,0-4-7 0,7 1 11-1,5-2-36 0,-4 0 7 1,6-8 4 0,-1 1-20-1,0-6 1 1,5 1 0 0,3-2-1 0,0-3 14 0,0 0-8-1,1-5-9 1,-5-4-5-2,4 0-3 3,-1 0-8-4,11-11 0 4,-5-8-83-1,-5 1-454-7</inkml:trace>
    </iact:actionData>
  </iact:action>
  <iact:action type="add" startTime="267981">
    <iact:property name="dataType"/>
    <iact:actionData xml:id="d86">
      <inkml:trace xmlns:inkml="http://www.w3.org/2003/InkML" xml:id="stk86" contextRef="#ctx0" brushRef="#br0">15059 15927 130 0,'0'0'333'7,"0"0"-210"1,0 0-90 0,0 0-13-2,0 0 16 2,0 0-4 0,0 13-9 0,0-11-10-2,0 2-4 3,0-1-8-1,0-3 5-1,0 0 3 0,0 0 12 1,0 0 26-1,0 0 0 2,0 0-3-2,0 0 2-1,0 0-3 2,0 0-8 0,0 0-15 1,0-12-4-3,0-6-13 2,0-2 4 0,2-4 0-1,3-3-6 0,1 0-1 1,1 4 0-1,-2-4-1 1,-1 5 1-1,0 0 0 1,-1 7 0 0,-1 4 1 0,0 5-1-3,-2 2 0 4,0 4 0-1,2 0-1-2,-2 0 1 1,0 0-1 3,2 0-2-3,-2 0-3 1,2-4 6-2,1 0 0 2,2 2 1 1,-3-2-1-2,0 0 1 0,0-1 0-1,0 2 0 2,1 0 0 0,-1 2-1-1,0-1 0 0,-2 2 0 1,2-4 0 1,0 4 1-4,0-4-1 3,0 4 0 0,-2 0 0 0,4 0 0-2,-4 0 0 2,0 0-1 1,0 0-8-1,0 0-10-1,0 0 5 0,0 0 5 1,2 0 3 0,0 0 5-2,2 4 1 1,3 2 1 2,1 1 1-1,4 6 5-2,1-3-6 2,3 4 0 1,-1-1 0-3,3 4 0 0,-2-3 0 2,0-4 1 1,-3 2-1-2,-2-2-1-1,-2 2 1 2,-3-3-1 1,-1 0 0-2,-1 1 3 2,0-2-2-3,0 0 0 1,-4 3 5 2,0-7 1-2,2-4-6-1,-2 3 0 2,0-3 5 0,0 0-5 0,0 0-1-2,0 0-8 2,4 0-21 0,-2 0-62 0,3 0-186-7</inkml:trace>
    </iact:actionData>
  </iact:action>
  <iact:action type="add" startTime="270964">
    <iact:property name="dataType"/>
    <iact:actionData xml:id="d87">
      <inkml:trace xmlns:inkml="http://www.w3.org/2003/InkML" xml:id="stk87" contextRef="#ctx0" brushRef="#br0">15629 15881 441 0,'0'0'127'6,"0"0"-50"0,0 0-28 2,0 0 1 0,0 0-17 1,0 0-12-3,0 0 10 1,0-48-12 1,0 34-10 0,0 1-8-2,0 0 0 2,0-1 6 0,0 6-5 0,0-7-2-2,0 8 1 2,5-1-1 0,2 2 0 0,-1 2 0-2,1 0-1 2,0 4 1 0,-3-4-1 0,3 4-7-1,-3 0-7 1,-2 0 7 0,3 0-1 0,-3 0 9-2,0 0 1 2,-2 4 0 0,2-4 6-1,3 4-6-1,0-4 2 2,-1 4 3 0,3-2-5 0,1 0 0-2,0 0 0 2,0 2 0 1,-1 0 6-2,-1 3-7-1,4-1 1 2,-2 7-1 0,3-5-5 1,1 7 5-3,1-7 1 2,-2 1 0 0,0-8 5 0,-2 2-6-3,0-3-1 5,0 0-1-3,-2-3 2 1,-1-9 18-2,1-9-4 2,2-17-14 1,-2 5-56-2,-5-2-145-5</inkml:trace>
    </iact:actionData>
  </iact:action>
  <iact:action type="add" startTime="271558">
    <iact:property name="dataType"/>
    <iact:actionData xml:id="d88">
      <inkml:trace xmlns:inkml="http://www.w3.org/2003/InkML" xml:id="stk88" contextRef="#ctx0" brushRef="#br0">16104 15618 130 0,'0'0'136'4,"0"0"-64"4,0 0-10 0,0 0 3-2,33 105 24 2,-22-72-4 0,-1 4 0 0,-2 3-38-3,3 2-13 3,-1 2-16 0,-2 5-17 0,3 1 0-1,-4 2 2 1,0-6 4 0,-3-2-7 0,-1-4 0-3,-3-14-12 4,0-8-18-1,0-18-42 0,0 0-14-1,0 0-91-6</inkml:trace>
    </iact:actionData>
  </iact:action>
  <iact:action type="add" startTime="271895">
    <iact:property name="dataType"/>
    <iact:actionData xml:id="d89">
      <inkml:trace xmlns:inkml="http://www.w3.org/2003/InkML" xml:id="stk89" contextRef="#ctx0" brushRef="#br0">16135 15587 548 0,'0'0'126'4,"0"0"-93"5,0 0-16-3,0 0 12 1,0 0-6 2,0 0-21-1,0 0-2 0,-2-8 1-3,11 8 5 3,5 0-5 1,1 0 7-1,3 0-7-2,-1 0 0 1,-1 5 10 1,-1 4-11 1,-1-1 0-3,-3 2 10 2,-4 0-9 0,-3 6 16 0,-2 2 2-2,-2 4 3 2,0 2 1 0,0 2-9 0,-13 3-5-2,-5-4-8 4,1 0-1-3,-4-2-13 1,4-4 0-3,-1-6-23 5,5-5-30-3,1-4-102 1,8-4-143-7</inkml:trace>
    </iact:actionData>
  </iact:action>
  <iact:action type="add" startTime="272367">
    <iact:property name="dataType"/>
    <iact:actionData xml:id="d90">
      <inkml:trace xmlns:inkml="http://www.w3.org/2003/InkML" xml:id="stk90" contextRef="#ctx0" brushRef="#br0">16271 15286 100 0,'0'0'519'4,"0"0"-365"4,0 0-77 0,0 0-12 0,0 0 0 1,0 0-10-3,0 0-37 2,0 0-18-1,0 0-20 2,4 0-2-3,6 5 14 2,3 8 7-1,3-1 0 2,1 5 1-4,3-2 12 3,5 3 1 0,0 0-13 1,-2-2 9-3,2 2-9 2,0 0 0 0,0-4 8 0,-6 4-8-2,4 0 0 3,-5 4 0-2,-3 4 2 1,-1 1-2-2,-6 0-6 2,1 3 6 0,-2 3 2 1,-2-3 5-2,-3 1-5 0,-2 6-1 0,0-5 1 1,0 3 4-2,0 1-5 2,0-9 0 0,-2-1 1 1,-6-4 4-4,4-9-5 3,0-4-1-1,2-4-2 1,-3-5-34-2,-1 0-98 3,-2 0-430-8</inkml:trace>
    </iact:actionData>
  </iact:action>
  <iact:action type="add" startTime="276181">
    <iact:property name="dataType"/>
    <iact:actionData xml:id="d91">
      <inkml:trace xmlns:inkml="http://www.w3.org/2003/InkML" xml:id="stk91" contextRef="#ctx0" brushRef="#br0">17238 15548 121 0,'0'0'129'5,"0"0"-82"2,0 0-24 1,0 0-8 2,0 0-2-3,0 0 4-1,9 9 11 2,-7-9 12 0,0 0 6 1,-2 0-1-4,2 0-8 4,3 0-1-2,0 4 5 1,6-4 1-2,4 4-6 2,7-3 13 0,7 4-30 0,7-5-11-2,5 0 5 2,1 0-4 0,2-10-2 2,-1-7 5-5,-1 2-5 4,-7 2 2-1,-6-3-9 0,-8 6 1-3,-8 4 0 3,-7 2 1-1,-3 4-2 2,-3 0 0-4,0 0-2 3,0 0-39 0,0 0-105 0,0 6 22-2,0 2-79-5</inkml:trace>
    </iact:actionData>
  </iact:action>
  <iact:action type="add" startTime="276707">
    <iact:property name="dataType"/>
    <iact:actionData xml:id="d92">
      <inkml:trace xmlns:inkml="http://www.w3.org/2003/InkML" xml:id="stk92" contextRef="#ctx0" brushRef="#br0">17448 15781 360 0,'0'0'215'4,"0"0"-81"4,0 0-50 0,0 0-35 0,0 0-42-2,0 0-7 3,0 0-1-2,28 2 1 1,-10-10 1-2,5-1 6 2,2-1-6 0,-2-1 10 0,2 1-3-2,2-4-8 2,-2 5 1 0,1-2 1 0,-4 5-1-2,-4-2 7 3,-7 4-8-1,-1 2 1 0,-6 2-1-2,-4 0-7 2,2 0-16 1,-2 0-39-2,0 20 9-1,0-3-79 3,0 4-133-8</inkml:trace>
    </iact:actionData>
  </iact:action>
  <iact:action type="add" startTime="277143">
    <iact:property name="dataType"/>
    <iact:actionData xml:id="d93">
      <inkml:trace xmlns:inkml="http://www.w3.org/2003/InkML" xml:id="stk93" contextRef="#ctx0" brushRef="#br0">17380 16066 103 0,'0'0'189'5,"0"0"-44"3,0 0-25 1,0 0 1-4,0 0-28 3,0 0-14 0,0 0-28 0,0 0-15-2,0 0-26 2,0 0-10 0,8-4 1 1,5-6 8-4,5 6-9 4,4-8 0-1,7 6 0 0,6-6 6-2,6 2 7 2,1-2-13 0,3 2 9 1,-3 0-8-4,0-3 8 4,-9 4-7-1,-4-3-2-1,-8 1 6-1,-6 3 3 2,-6 0 2-1,-4 2 5 2,-1 2-15-4,-4 4-1 4,2 0-7-1,-2 0-75-1,0 0-113-1,0 4-114-4</inkml:trace>
    </iact:actionData>
  </iact:action>
  <iact:action type="add" startTime="278755">
    <iact:property name="dataType"/>
    <iact:actionData xml:id="d94">
      <inkml:trace xmlns:inkml="http://www.w3.org/2003/InkML" xml:id="stk94" contextRef="#ctx0" brushRef="#br0">18639 15429 168 0,'0'0'493'5,"0"0"-374"4,0 0-51-1,0 0-6-2,0 0-19 2,0 0-13 0,0 0-12 2,0-6-17-4,0-9 0 1,0 3 1 2,0-1-1-3,-2-2 0 0,-2 7 6 3,-5-2-7-2,0 3-15 2,-4 5-25-3,-2 2-32 1,-4 0 30 1,1 0 14 0,1 19 14-2,-1 0-3 3,0 4-14-1,2 2 10-1,1-4 6-1,3-1 9 2,6-4 6 0,-1-2 0 2,7-4 1-6,0-2-1 4,0 0-9 0,0 2 3 0,13-4 6-2,3 2-2 3,0-4 2 0,0 1 3-1,-1-5 3-2,-1 0 2 2,-1 0-6-1,1-5 11 1,-4-9 0-2,1 0-5 2,-1 2-6 0,-4-2 11-1,-2-1-7 2,-1 9 1-3,-1-3 12 2,-2 5 27 0,0 4 10 0,0 0-27 0,0 0-13-1,0 0-16 2,0 0 1-2,0 4-1 0,0 5 0 0,2 0 0 0,0 7 1 1,2 3 5-4,2 0-6 5,-2 7 0 0,3 1 1-1,-3 3-1-1,2 6 1 0,1-4-1 2,2 4 3 0,0 3-3-3,0-1 1 0,0-5 0 1,-2-1-1 4,-1-5 1-7,1-5-1 5,-5-4 1-1,0 0 5 0,0-13 1-2,-2 4-6 1,3-9 0 2,-3 0 0-3,0 0 6 0,2 0-7 2,1 0-16 0,-1 0 16 0,0 0 0-2,7-13 10 3,1-6 14-1,4-12-8 0,3-9-14-2,2-4 5 3,-1 0-7-1,-3 4 0 1,3-6-49-3,-7 14-93 1,-4 6-236-6</inkml:trace>
    </iact:actionData>
  </iact:action>
  <iact:action type="add" startTime="279696">
    <iact:property name="dataType"/>
    <iact:actionData xml:id="d95">
      <inkml:trace xmlns:inkml="http://www.w3.org/2003/InkML" xml:id="stk95" contextRef="#ctx0" brushRef="#br0">18930 15362 421 0,'0'0'186'3,"0"0"-72"5,0 0-59 0,0 0-37 0,0 0-18-2,0 0 0 4,0 0-10-3,0 6 10 2,4 5 4-5,0 0 22 4,3 3 7 0,-1 5-11 2,2-2-2-5,-4 1 10 2,2 4-5 1,3-4-12 1,-3 5-12-3,2-6 5 1,-2 2-4 1,1-2 5 1,1-3-6-3,0 3 0 2,1-4 0 0,-3-4 1 0,0 1-2-3,-1-10-8 4,2 0 0-1,-5 0 7-1,3 0 1 0,-1 0 5 1,-2-14 20 0,2 2-1 0,-1-11-18-3,1 1-3 3,-1-1 4 1,-1-4-5-2,0-3-1-1,3 2 0 2,-1 3 9 0,0-2-10 0,1 7 2-2,-3 8 8 3,2 0-9-2,1 6-1 2,0 2 0-1,3 0-1-2,1 4-8 2,3 0-4 0,13 0-46 0,-6 0-87 0,1 4-195-8</inkml:trace>
    </iact:actionData>
  </iact:action>
  <iact:action type="add" startTime="280401">
    <iact:property name="dataType"/>
    <iact:actionData xml:id="d96">
      <inkml:trace xmlns:inkml="http://www.w3.org/2003/InkML" xml:id="stk96" contextRef="#ctx0" brushRef="#br0">19549 15077 143 0,'0'0'136'4,"0"0"-95"4,0 0 40 0,0 0 36-2,0 0-19 2,0 0-50-1,0 0-11 1,-16-25-11-1,14 25-21 1,-1 2-5 0,3 9 0 0,-2 1 27 0,-2 4 4-2,0 6-5 2,-1 4-20 0,-2-2 1 0,-2 7-5-2,1-1-1 2,-4 6 0 0,1-5 9 2,2 6-10-5,1-1 6 3,3 0-6 0,2 2 1 1,3-5-2-3,0-2 1 2,12-1 0 0,5 1 2 0,8-3 6-2,-2-3 5 3,1-6 2-1,-2-1-8-1,-2 0 9-2,-5-10-6 3,1 2-4 1,-3-6 2-1,-3 0 2-3,-1 1-4 3,-3-4-6-2,3 6-1 4,-4-3-100-4,-1-2-231-5</inkml:trace>
    </iact:actionData>
  </iact:action>
  <iact:action type="add" startTime="281489">
    <iact:property name="dataType"/>
    <iact:actionData xml:id="d97">
      <inkml:trace xmlns:inkml="http://www.w3.org/2003/InkML" xml:id="stk97" contextRef="#ctx0" brushRef="#br0">19807 15490 479 0,'0'0'183'5,"0"0"-115"2,0 0-10 1,0 0-3-1,0 0-12 2,0 0 18-3,0 0-16 1,-2-13-34 2,2-2-9-2,0-7-2 0,0-4 9 1,0-1-3 0,0 0-5 0,6 4-1-2,2 2 0 2,-2 7 0-1,1-1 0 2,-3 12 2-3,0-1-2 2,-2 0-2 0,-2 4 2-1,0 0 0 0,0 0 0 1,0 0-10 0,0 0 0-1,0 0 9-1,0 14 1 2,0 6 7 1,3 3 2-1,4 4-8-2,4-3 0 2,4-2 0 0,3-4-1 2,0-2-9-5,2-6-3 2,-2-2 12 1,-1-8 0 0,-1 0 5-1,-3 0-4-1,-3 0-1 2,-1-4 16 1,-3-10-16-1,0-3 3-2,2-2-3 3,-4 1-10-2,1-2-29-1,-3 4-64 3,0 3-106-8</inkml:trace>
    </iact:actionData>
  </iact:action>
  <iact:action type="add" startTime="281985">
    <iact:property name="dataType"/>
    <iact:actionData xml:id="d98">
      <inkml:trace xmlns:inkml="http://www.w3.org/2003/InkML" xml:id="stk98" contextRef="#ctx0" brushRef="#br0">20204 15284 13 0,'0'0'191'4,"0"0"-93"3,0 0-38 2,0 0-37-1,0 0-15-2,0 0-8 2,0 0 2 0,29 72 13-1,-25-66 28 0,2 6 5 1,2 0-9-1,0 8 16 2,3 10 21-3,1 7-36 3,-1 2-18-1,-3 6-3-1,1-1-5-1,1 2-4 2,-6-2 8 2,2-4-5-4,-1-5-5 1,-1-2-6 1,1-7-1 0,0-8-1 0,-3-6-29-2,0-12-79 1,-2 0-65 0,0-12-15-5</inkml:trace>
    </iact:actionData>
  </iact:action>
  <iact:action type="add" startTime="282428">
    <iact:property name="dataType"/>
    <iact:actionData xml:id="d99">
      <inkml:trace xmlns:inkml="http://www.w3.org/2003/InkML" xml:id="stk99" contextRef="#ctx0" brushRef="#br0">20318 15284 153 0,'0'0'117'4,"0"0"-65"4,0 0 21-2,0 0-15 2,0 0-23 1,0 0-9-1,0 0 3-2,89-16-5 2,-83 16 8 0,-1 0-8 0,-1 0 10-3,-2 4 13 4,-2 8 8-1,0 2 9 0,0 4-20-3,0 3-15 3,0 4-10 0,0-1-9 1,-9 0-3-3,-1 2 1 2,-4-4-7 1,1 0 6-3,-3-4-6 2,1-4 8 0,1-3-9-2,5-7 0 4,5-2-1-4,4-2-30 2,0 0-154 1,0 0-507-8</inkml:trace>
    </iact:actionData>
  </iact:action>
  <iact:action type="add" startTime="283733">
    <iact:property name="dataType"/>
    <iact:actionData xml:id="d100">
      <inkml:trace xmlns:inkml="http://www.w3.org/2003/InkML" xml:id="stk100" contextRef="#ctx0" brushRef="#br0">20808 15408 217 0,'0'0'109'5,"0"0"1"4,0 0 8-3,0 0-18 2,0 0-8 0,0 0-11 1,0 0-12-4,-18 0-37 4,13 0 1-2,1 0 5 1,2 0-16-1,2 0-12 1,0 0-10 0,0 2 0 0,0-2 1 0,0 0 7-2,0 0-7 1,0 0-1 2,0 0 1-2,0 0 0-1,0 0-1 3,0 0-9-2,0 0-1 1,0 0-10-1,0-14 11 1,8-3 9 0,3-12 9 0,3-1-9-2,-1-6 2 2,1 1-1 0,-5 4 0 0,-1 0 6 1,-3 9-6-2,-3 4 8 1,1 8 0-1,-3 5 14-2,0 2-2 2,0 3-12 1,0 0-9 0,0 0 0-2,0 0-6 2,0 0-1 0,0 0 6 0,0 0-5-2,0 0 5 2,0 0 1 0,0 0 0 1,0 0 1-4,2 4 0 3,2 0 6 0,1 5-4 1,-1-6-3-3,0 3 0 1,3 2 1 1,0-2-1 1,2 2 0-4,-1 5 1 5,4 1 1-2,3 8-2 0,4-2 1-2,0 4 0 1,6 4 0 0,-1-6-1 1,-1-1 0-1,-2 0 1 1,-4-4-1 0,-7-6 1 0,-3-1 0-2,-2-10-1 2,-5 2 0-1,2-2-1 2,-2 0 1-4,2 0-1 3,-2 0-10 0,5 0-53 0,-3 0-44 1,0 0-122-8</inkml:trace>
    </iact:actionData>
  </iact:action>
  <iact:action type="add" startTime="285415">
    <iact:property name="dataType"/>
    <iact:actionData xml:id="d101">
      <inkml:trace xmlns:inkml="http://www.w3.org/2003/InkML" xml:id="stk101" contextRef="#ctx0" brushRef="#br0">21514 15222 378 0,'0'0'90'7,"0"0"-53"1,0 0 44-4,0 0 26 5,0 0-5-1,0 0 4 0,0 0-24-1,2-10-42 1,-2-3-25 0,0 0 1 0,0-4 1-1,0 2-8 1,0-3 2-1,-5 1-3 1,-4 0-8-2,-1-2-2 3,-4 1-4-2,1 0-2 2,-6 0-18-4,4 4-29 4,-3 3 19-2,5 2 15 1,1 7 1-2,6 2 7 2,0 0 13 0,1 16-6 0,3 8 5-2,2 8 1 2,0 8 0 0,0 7 0 1,0 6 0-3,4 5 0 1,5 5 0 4,3-3 6-4,-4-6-4 0,3-4-2-1,1-6 9 2,-3-4-3 0,-1-8-6-2,2-1 1 1,-6-3-1 2,0-2 0-3,1-5 2 3,-3-6-2-3,-2-5-26 2,0-6-59 0,0-4-122 1,0 0 18-8</inkml:trace>
    </iact:actionData>
  </iact:action>
  <iact:action type="add" startTime="286074">
    <iact:property name="dataType"/>
    <iact:actionData xml:id="d102">
      <inkml:trace xmlns:inkml="http://www.w3.org/2003/InkML" xml:id="stk102" contextRef="#ctx0" brushRef="#br0">21353 15402 544 0,'0'0'101'6,"0"0"-100"2,0 0-1 0,0 0 0-2,0 0 0 3,0 0 0-2,0 0 23 2,93 21-3-5,-70-21-5 5,2 0-8 0,-3 0-1-1,2-19 5-3,1-2 2 3,-3-2-12 0,1-4 5 0,-6 4-6-2,-3 4-11 1,-3 8-10 1,-3 1-27 0,2 6-21 0,-1 1-57-2,-1 3-21-4</inkml:trace>
    </iact:actionData>
  </iact:action>
  <iact:action type="add" startTime="286305">
    <iact:property name="dataType"/>
    <iact:actionData xml:id="d103">
      <inkml:trace xmlns:inkml="http://www.w3.org/2003/InkML" xml:id="stk103" contextRef="#ctx0" brushRef="#br0">21822 15258 35 0,'0'0'135'2,"0"0"2"8,0 0 58-6,0 0-102 4,0 0-53 0,0 0-17 0,0 0-13-2,-70 68-4 4,57-57-6-3,-1 0-31 1,3 1-7-3,3-6-2 4,-2 2 12-2,1 1 28 1,5-5 5-2,2 5 3 3,0-5-8-2,2 4 0 1,0 2-1-3,0-1 1 4,0 0 1 1,2-5-1-3,4-3-4-2,1-1 4 3,2 0 1 0,0 0 26 0,0-8 5-2,-2-7 7 3,0-3-17-2,-3 1-15 1,-2 0-6-1,0 7 25 1,-2 6-13 2,0 4 6-3,0 0-19-1,0 4 0 1,5 14 4 1,-1 4 22-1,5 5-1 0,0 4-8 1,0-5-11 0,2-2-5 0,-2-5 1-2,0-8-2 2,-3-7-28 1,6-4-85-1,-3-9-46 0,-5-8-70-7</inkml:trace>
    </iact:actionData>
  </iact:action>
  <iact:action type="add" startTime="286850">
    <iact:property name="dataType"/>
    <iact:actionData xml:id="d104">
      <inkml:trace xmlns:inkml="http://www.w3.org/2003/InkML" xml:id="stk104" contextRef="#ctx0" brushRef="#br0">21874 15004 162 0,'0'0'151'5,"0"0"-83"2,0 0-36-1,32 137-9 2,-23-92 33 1,0-9-11-2,-3 0-16-1,-1-8-22 2,4 6-6 0,-4-13-1 0,-1-2-96-6</inkml:trace>
    </iact:actionData>
  </iact:action>
  <iact:action type="add" startTime="287129">
    <iact:property name="dataType"/>
    <iact:actionData xml:id="d105">
      <inkml:trace xmlns:inkml="http://www.w3.org/2003/InkML" xml:id="stk105" contextRef="#ctx0" brushRef="#br0">22169 15204 45 0,'0'0'198'4,"0"0"-144"1,0 0-2 4,0 0 9-1,0 0 4 0,0 0-3 0,0 0-12-2,17 72-6 2,-11-58 9 1,-2 2-18-1,2-2-19-2,1-1-6 2,-3-3-2 1,0-1-6-2,0-1 11-1,-4-6 4 1,0 2 3 0,0 0 9 2,0 0 48-3,0 1-11 3,-10 0-37-1,-3 1-19-2,-1 0-1 2,-8-2-9 0,4 0-46 1,0-2-162-8</inkml:trace>
    </iact:actionData>
  </iact:action>
  <iact:action type="add" startTime="287976">
    <iact:property name="dataType"/>
    <iact:actionData xml:id="d106">
      <inkml:trace xmlns:inkml="http://www.w3.org/2003/InkML" xml:id="stk106" contextRef="#ctx0" brushRef="#br0">22479 15284 98 0,'0'0'256'5,"0"0"-122"2,0 0-32 0,0 0 8 1,0 0-13 1,0 0 17-2,0 0-25-2,0 0-50 4,0 0-27-1,0 0-12 1,0 0 0-3,0 0-1 1,0 0-9 2,0-8 10-1,0-2 6-2,2-4 1 2,2-4-1-1,0 2-6 2,-1-3 1-1,-3 2 2-2,0 3-2 2,0 5 0 0,0-1 0 0,0 7-1-3,-9 3-20 4,2-5-8-2,-1 5 8 1,-2 0 19-1,2 0-6 0,1 5 6 1,3 3 1 0,-2 1 0-2,2 4-9 2,2-2-1 0,-2 1 3 1,2-3-6-4,-1 1-13 3,-1-2 13 0,2-4 11 0,-2 0 2-2,0 2 1 3,4 0-1-1,0 2 0 1,0 4 0-4,0 2-9 3,0 4 8 0,8 0 1-1,1-1 0-1,1-2 0 3,0-3 0-2,-1-4 9 1,-3-2-9-1,1-6 1 0,2 0 0 2,0 0 11-1,-1 0 12-2,4 0-11 1,-1-8-13 2,2-6 0-1,-1-1-96-1,-4 2-164-6</inkml:trace>
    </iact:actionData>
  </iact:action>
  <iact:action type="add" startTime="289147">
    <iact:property name="dataType"/>
    <iact:actionData xml:id="d107">
      <inkml:trace xmlns:inkml="http://www.w3.org/2003/InkML" xml:id="stk107" contextRef="#ctx0" brushRef="#br0">22447 14748 498 0,'0'0'45'6,"0"0"-33"-1,0 0-12 4,0 0 0-1,0 0 1-1,0 0 10-1,0 0 15 3,119 59 23-1,-104-51 3 1,1 1-6-4,-3 4-7 3,3 1-11 0,-1 3 5 0,1 3 2-2,-1 7-17 3,1 3-3-2,-3 2 2 1,1 3-7-2,-5 5 0 3,-1-5-1 3,1 1-6-6,-4 0 4-1,0-5-6 4,-1-3 6-1,0-3-5-2,-2-6-1 0,1-5-1 2,-1 0 1 0,-2 0 0 0,0 6 0-2,0-1 6 2,0 8 0 0,-5 3-7 1,-3-1-1-3,-2-4-7 2,4-2 8 0,-1-14-2-1,5-1 2-1,0-8 0 1,2 4 2 3,0-4 0-4,0 0-2 0,0 2-47 2,0 0 41 0,-2 4-11 1,2 2 4-3,-2-3-18 1,2 4-106 1,-3-1-110 1,3-6-141-8</inkml:trace>
    </iact:actionData>
  </iact:action>
  <iact:action type="add" startTime="298929">
    <iact:property name="dataType"/>
    <iact:actionData xml:id="d108">
      <inkml:trace xmlns:inkml="http://www.w3.org/2003/InkML" xml:id="stk108" contextRef="#ctx0" brushRef="#br0">23285 15087 380 0,'0'0'124'5,"0"0"-76"3,0 0 8-2,0 0-11 2,0 0-28 0,0 0 18 0,-17 0 31-1,17 0-4 1,-3 0 2-1,3 0-37 1,0 0-27-1,0 0-13 0,0 0 0 1,5 0 3 0,8 0 10-1,3 0 12-1,3 0-2 3,6-4 15-1,2 0-15-2,2-2-4 2,4-2 5 0,1 1-5 0,1-4-3 2,3-1-3-5,-3 2 0 3,0-3 9 0,-4 9-9 0,-10-7 0-2,-5 9-1 2,-7 0-4 0,-5 2 5-1,-4 0 0-1,0 0 17 2,0 0-17 0,0 0-7 0,0 0-65-1,0 6-73 0,-4 4-90 4,0 2-59-10</inkml:trace>
    </iact:actionData>
  </iact:action>
  <iact:action type="add" startTime="299447">
    <iact:property name="dataType"/>
    <iact:actionData xml:id="d109">
      <inkml:trace xmlns:inkml="http://www.w3.org/2003/InkML" xml:id="stk109" contextRef="#ctx0" brushRef="#br0">23447 15254 329 0,'0'0'102'6,"0"0"-95"2,0 0-7-2,0 0 31 2,0 0 57 0,0 0-67 0,0 0-14-2,0 8-7 2,12-7 1 0,1-1 15 0,3 0 0-1,4 0 17 1,4 0 5-1,1 0-24 2,0-9-8-2,-4-2 2-1,0 0-7 3,-3 1 8-2,-3-3 1 1,-1 3 3-1,-1 2-7 0,-2 3-5 3,-2-4-1-4,0 5 0 0,-1 3 0 3,2 1-26-2,-6 0-49 1,-1 0-13-2,-3 14-62 2,0-4-40-7</inkml:trace>
    </iact:actionData>
  </iact:action>
  <iact:action type="add" startTime="299906">
    <iact:property name="dataType"/>
    <iact:actionData xml:id="d110">
      <inkml:trace xmlns:inkml="http://www.w3.org/2003/InkML" xml:id="stk110" contextRef="#ctx0" brushRef="#br0">23395 15534 202 0,'0'0'310'4,"0"0"-212"5,0 0-79-3,0 0-9 2,0 0 35 1,0 0 37-2,0 0-47-1,13-4-21 3,-3 3 8-1,6 1-12 0,5 0-8-2,0 0 8 1,6 0 0 2,2 0-4-1,2-5 1-2,3 2 19 0,-3-11-7 4,0-3 5-2,0 4 9 0,-2-6 4-3,-2 1-17 4,-4 5-6-1,-4 4-14 0,-3 9 0-3,-3 0 0 4,-1 0-26-2,-6 18-148 1,-6-4-150-7</inkml:trace>
    </iact:actionData>
  </iact:action>
  <iact:action type="add" startTime="303823">
    <iact:property name="dataType"/>
    <iact:actionData xml:id="d111">
      <inkml:trace xmlns:inkml="http://www.w3.org/2003/InkML" xml:id="stk111" contextRef="#ctx0" brushRef="#br0">24482 14995 371 0,'0'0'146'3,"0"0"-62"5,0 0-18 0,0 0-20 0,0 0-2-2,0 0 18 2,0 0 11 0,0 0-39 0,0-6 5-2,0 2-18 2,0 0-5 0,0 2 12 1,0 2-20-3,0 0-7 2,0 0 1 0,0 0-1 0,0 0 0-2,-3 0-1 2,-1 0 2 0,-2 0-2 0,-6 0-26-2,-1 6-25 2,-7 4 6-1,-5 6 8 3,-6 0 9-3,-7 4-6-1,-2 2 26 2,-1-2 7 3,-1 0 0-4,7-2-1-2,-1 2 2 4,7 2 0-2,3 2 0 0,3 1 0-1,8 0-1 1,3-5 0 1,10 3 0 1,2-3-6-4,0-2 0 6,10-1 6-3,7 2-8-1,3 0 8 0,2-8 0 1,0-1-5-1,-1-6 6 1,-1-4 0-3,0 0 6 4,0 0 10-2,3-13 8 1,-4-4-4-2,1-1 1 3,-2-4-3-1,0 0-5 0,-5-3 12-1,-1 4 5 1,-4-2 1-1,-1 6-5 0,-5-4-15-1,-2 7-4 2,0 5 8-1,0-1-8 2,0 3 9-4,0 5 11 4,0-2-3-1,-2 4-4 0,-1 0-20-1,3-4 2 1,0 3-2 1,0-1-10-2,0-1 9 0,0 0 1-1,0 3 2 2,0-5-2 0,0 1 1-3,0 4-1 3,0-1 0 0,0 1-5 0,0 0 4-2,0 0 2 3,0-3-1-2,0 2 0 1,0-4-1-2,0 1 1 3,0 0 0-2,0-4 0 2,0 5-1-3,0 0 1 1,0 3 1 1,0 0-1-1,0 0-10 2,0 0-6-3,0 0-8 1,0 0-24 1,0 3 36 1,3 8 12-3,4 6 0 2,0 6 2 0,3 4-1 0,1 5 5-3,1-1-4 4,-3 7-1-1,-1 1 0 0,2 1 0-2,-4 0 11 2,-1 0-12 0,1 0 0 0,-2 3 0-2,2-1 0 2,2-7 0 1,1 0 0-1,0-3 0-3,0-6 0 4,0-7-1-1,-3 0-1 0,-1-2 2-2,0-9 0 1,-3 1 0 1,0-5-1 0,0 0-5-2,0 0 5 2,1 2-5 1,-1-6 6-2,0 4 2-1,0-4-1 2,-2 5-1 0,2-5 1-1,-2 0-1 0,0 0 0 1,0 0-2 0,2 0-6 0,-2 0 8-2,0 0 0 2,3 0 1 0,-3 0 17 0,0 0 15-2,0-9-19 2,0-3-5 0,2 1-2 0,-2-1 3-2,0-7-2 2,2-4 0 0,3 2-2 0,-1-9-6-2,3-2 7 2,2 0-1 1,2-3 5-2,0 3-4-1,2 2-1 2,-1 7 3 1,-4 0-3-1,1 9-6 0,-1 1 7-3,-2 4-7 3,-4 5 0 0,2 4-19 2,1 0-10-5,1 0-45 3,4 0-64-1,-1 4-8 3,-5-4-250-9</inkml:trace>
    </iact:actionData>
  </iact:action>
  <iact:action type="add" startTime="305908">
    <iact:property name="dataType"/>
    <iact:actionData xml:id="d112">
      <inkml:trace xmlns:inkml="http://www.w3.org/2003/InkML" xml:id="stk112" contextRef="#ctx0" brushRef="#br0">24847 14977 388 0,'0'0'173'6,"0"0"-98"1,0 0 21 2,0 0-20-3,0 0-35 2,0 0-20 0,0 0-9 0,7-2-7-2,-3 2-5 3,0 6 0-1,6 4 1-1,-2 3 12-1,1 4 9 2,3-1-3 0,-1 2-2 2,-3 0-8-5,4 0 2 3,-5 2 2-1,1-2 2 1,-1 0-4-2,2 0-9 3,-2-1-1-1,-1 0 1 0,1-4 3-3,-3 1-4 7,3-6-2-5,-4 1 1 1,1-4 0-4,0 1 1 4,-2-2-1-1,3 0 0 2,-3-3 1-3,0-1-1 1,-2 0-9 2,2 0 9-2,0 0 0 0,-2 0 13 1,0 0-5 0,2-11 23 0,-2-5-8-3,0-7-13 5,4 0-4-2,0-4 1 0,0-4 12-2,3-4-19 4,1-1 7-5,0 0-5 3,3 0 11-2,-3 1-12 1,2 8 16 2,-6 9-10-2,0 6 2 0,-1 10-9 1,-3 2-7 0,0 0-10 0,2 4-31-2,2 26-13 2,-2-1-20 1,-2-2-85-8</inkml:trace>
    </iact:actionData>
  </iact:action>
  <iact:action type="add" startTime="310167">
    <iact:property name="dataType"/>
    <iact:actionData xml:id="d113">
      <inkml:trace xmlns:inkml="http://www.w3.org/2003/InkML" xml:id="stk113" contextRef="#ctx0" brushRef="#br0">25809 14955 424 0,'0'0'153'5,"0"0"-102"2,0 0-27 1,0 0-2 0,0 0-15 0,0 0-6-2,9-33-1 2,-9 29 7 0,2 1 3 0,-2 1 29-1,0-2 9 0,0 0 12 2,0 0 1-1,0-2-31-2,0-2-15 1,0-5-14 2,0 4 1-2,-2-5 0-1,-2-4-1 2,-1-3-1 0,-1 2 0 1,2-3-13-4,-6-5-13 3,1 4-7 0,-1-4 6 1,-2 5 15-2,1 0-3 0,2 5 15 2,0 2 1-2,0 11-1 0,3 0-1-1,-3 4 1 3,2 0 12-2,-2 0-11 0,0 6-1 1,3 7 1 0,-2-2 6 0,2 3-7-1,4 0 0 0,0-2-2 1,0 6 2 0,2 0-1-2,-3 6 1 2,1 2-1 0,0 5 1 0,0 1 1-2,2 7-1 3,0 2 0-2,0-1-1 2,0 6 0-3,2 2 0 1,9 2 0 1,3 3 0-1,-1-3 0-1,0 2 1 3,1 2 0-1,-2-8 2 0,0 2-1-1,-3-11 0-1,-3-4-1 2,-1-5 1 1,-1-6-1-2,-1-9 0 0,-1-4 0 2,-2-3 0-1,0-3-1-3,0-3 0 3,0 0-18 2,0 0-108-9</inkml:trace>
    </iact:actionData>
  </iact:action>
  <iact:action type="add" startTime="310911">
    <iact:property name="dataType"/>
    <iact:actionData xml:id="d114">
      <inkml:trace xmlns:inkml="http://www.w3.org/2003/InkML" xml:id="stk114" contextRef="#ctx0" brushRef="#br0">25606 15262 431 0,'0'0'82'4,"0"0"-49"4,0 0 27 0,0 0-20-3,130-58-31 3,-99 40 2 1,1-3-10 0,-6 5 6-3,-2 0-6 2,-1 2 0-1,-3 3-1 0,-5 5-16-1,1 0-67 3,-5 6-102 0,-2 0-30-8</inkml:trace>
    </iact:actionData>
  </iact:action>
  <iact:action type="add" startTime="311099">
    <iact:property name="dataType"/>
    <iact:actionData xml:id="d115">
      <inkml:trace xmlns:inkml="http://www.w3.org/2003/InkML" xml:id="stk115" contextRef="#ctx0" brushRef="#br0">25959 15087 186 0,'0'0'289'1,"0"0"-195"0,0 0-14 0,0 0-22 0,0 0-10-1,0 0-5 7,0 0-18 0,-4-35 1 1,-1 35-5 0,0 0-21-1,1 0-7 1,-3 0-20-1,1 0-4 0,-3 3 21 3,-1 3 0-2,4-1 9-3,2 4-5 4,1 3 4-3,3-2-5 3,0 4 1-3,0 2 4 1,0 3 2 3,5-2 0-2,-1 2 0-1,3-10-1 1,-2 4 0-2,1-12-11 3,-1-1-4-4,1 0-57 3,1-1 40 0,-3-17 33 1,3-9 6-4,-2 1 5 3,-1 2 9 0,-4 4 8 1,0 6 50-4,0 8-6 3,0 6-19-1,0 0-53 1,0 2-14-1,2 10 1 1,2 7 13 1,3 2 1-2,3-3 0-2,-2 0 1 4,3-1-2 0,3-6-24-1,-1-5-27-3,7-6-61 4,-5 0-33-1,-1 0-107-7</inkml:trace>
    </iact:actionData>
  </iact:action>
  <iact:action type="add" startTime="313432">
    <iact:property name="dataType"/>
    <iact:actionData xml:id="d116">
      <inkml:trace xmlns:inkml="http://www.w3.org/2003/InkML" xml:id="stk116" contextRef="#ctx0" brushRef="#br0">26246 14600 405 0,'0'0'116'4,"0"0"-78"4,0 0-38 0,0 0-15-1,0 0 15-1,0 0 22 3,0 0 2-1,14 77 5 1,-8-46 10-3,3 1-17 2,0 7-9 0,0 0-5 0,0 8 4-3,-3-1 2 3,1 5-1 1,-2 2-3-2,-3-3-4 1,0-6-5 1,1-7 1-3,-1-10-1 2,0-7 0-1,2-5-1-1,3-5-7 3,2-6-42-1,4-4-41 0,-2 0-60-3,-1 0-58-4</inkml:trace>
    </iact:actionData>
  </iact:action>
  <iact:action type="add" startTime="313786">
    <iact:property name="dataType"/>
    <iact:actionData xml:id="d117">
      <inkml:trace xmlns:inkml="http://www.w3.org/2003/InkML" xml:id="stk117" contextRef="#ctx0" brushRef="#br0">26594 14933 398 0,'0'0'177'6,"0"0"-79"1,0 0-31-1,0 0-9 4,0 0-8-4,0 0-28 1,0 0-6 0,-3-11 1 1,-6 11-1 0,-1 9-16 0,-2 5-1-2,3-4-25 2,1 3 2 1,3 4 5-1,3-5-1-2,2 0 7 2,0 4 0 0,0-2 3-1,0 2 8-1,9 2-6 2,2 0 7 0,0-1 1 0,2-2 0-2,-2 3 0 2,3-4 0 0,-5 0 0 1,-3-1 1-2,-1-2-1 1,-5 0 8-1,0-6-7 0,0 4-1 1,0-1 11-1,-3 0-3 2,-8 1-7-2,-1-3-1 0,0 3-29 0,-3-5-71 1,3-4-69 0,5 0-245-7</inkml:trace>
    </iact:actionData>
  </iact:action>
  <iact:action type="add" startTime="314251">
    <iact:property name="dataType"/>
    <iact:actionData xml:id="d118">
      <inkml:trace xmlns:inkml="http://www.w3.org/2003/InkML" xml:id="stk118" contextRef="#ctx0" brushRef="#br0">26685 15102 464 0,'0'0'101'7,"0"0"-60"-3,0 0 6 4,0 0 1 1,0 0-24-2,0 0-5 1,87-105 3-1,-71 89-12 1,-3 1-9 1,-2 7 0-3,0-1 0 2,-4 1 4 0,-3 4-5-1,0 0 0 0,-4 2 1 0,0-2 25 2,0-1 23-2,0-1-26-2,0 1-7 4,-4-1-12-1,-5-4-4 1,1 2-36-3,-4-2-45 1,1 4-34 1,0 0 24 2,0 6-25-6,2 0 43 5,5 0 71-1,-1 0 1-1,1 3 2-1,2 10-1 2,-1 1 7 1,1 0 7-1,2-1 18-1,0 0-7 0,0 1 18 1,0-1 7 0,0 4-21 0,0-3 0-3,0 1-17 4,0-2 8-1,2-3-4 0,1 2 0-3,-3 3 7 3,2-2-15 1,-2-1 8-1,2 1-7-2,3-4 5 2,-1-3 1 0,5 2-7 2,0-4 5-6,0 0-11 5,4 1 9-1,-2-5 17 1,5 0-11-3,-2 0 14 2,-4 0 19-2,1 0-5 2,-4 0-28-2,-2 0-8 2,-1 0-4-1,-2 0-5 2,-2 0-39-3,0 0-97 1,0 0-368-5</inkml:trace>
    </iact:actionData>
  </iact:action>
  <iact:action type="add" startTime="322591">
    <iact:property name="dataType"/>
    <iact:actionData xml:id="d119">
      <inkml:trace xmlns:inkml="http://www.w3.org/2003/InkML" xml:id="stk119" contextRef="#ctx0" brushRef="#br0">27264 14794 175 0,'0'0'297'4,"0"0"-101"5,0 0-88-1,0 0-69 0,0 0-27-2,0 0-12 2,-9-11 1 1,9 8 13-2,0 3 20-2,0 0-11 5,0-1-12-3,0-4-11 2,5 2 0-3,11-2 0 2,5 0-1-1,6 1 0 1,4 1-1-1,3 1 1 1,1 2-1 0,4 0 1 0,-4 0 0 1,-1 0 1-3,-3 0 0 2,-8 0 0 0,-4 0-1-2,-7 0-14 2,-4 0-32-1,-6 0-43 0,-2 2-60 0,0 5-77-6</inkml:trace>
    </iact:actionData>
  </iact:action>
  <iact:action type="add" startTime="323018">
    <iact:property name="dataType"/>
    <iact:actionData xml:id="d120">
      <inkml:trace xmlns:inkml="http://www.w3.org/2003/InkML" xml:id="stk120" contextRef="#ctx0" brushRef="#br0">27340 15015 10 0,'0'0'101'6,"0"0"12"2,0 0-8 1,0 0 22-3,0 0-30 1,0 0-9 2,132-7-18-1,-103-8-25 0,0 3-22-2,0-3-7 2,-5 4-7 0,-2 1-3 0,-4 4-5-2,-5 2-1 2,-1 4-6 0,-4 0-31 0,1 0-38-2,-1 6-6 2,-4 19-10 0,-2-2-46 1,-2-4-23-8</inkml:trace>
    </iact:actionData>
  </iact:action>
  <iact:action type="add" startTime="323342">
    <iact:property name="dataType"/>
    <iact:actionData xml:id="d121">
      <inkml:trace xmlns:inkml="http://www.w3.org/2003/InkML" xml:id="stk121" contextRef="#ctx0" brushRef="#br0">27338 15252 662 0,'0'0'133'6,"0"0"-126"0,0 0-7 2,0 0 1 0,0 0 5 1,0 0 5-4,123 41 9 3,-81-41 8 1,5 0-19-1,1-6 1-2,19-18-10 2,-13 4-41-1,-10-1-163-6</inkml:trace>
    </iact:actionData>
  </iact:action>
  <iact:action type="add" startTime="324807">
    <iact:property name="dataType"/>
    <iact:actionData xml:id="d122">
      <inkml:trace xmlns:inkml="http://www.w3.org/2003/InkML" xml:id="stk122" contextRef="#ctx0" brushRef="#br0">28385 14945 584 0,'0'0'132'5,"0"0"-95"1,0 0-11 2,0 0 18 0,0 0-4 1,0 0 3-3,0 0 1 2,0-98-11 0,0 80-1 0,0 1-16-2,0 2-16 2,-4 1 10 1,-6 3 0-1,2 1-9-3,-3 5 7 4,-1 2-7-1,-1 3-1-2,-1 0-19 2,2 0 6-2,1 3 12 3,-3 11-17-2,3-2 1-1,1 3 0 2,0 2-12 0,1-2-19 0,0 2 28 1,0 1 10-3,0-6 0 2,0 4 9 0,2 0 0-1,1-3 1 0,1 2 0 1,3-3-1 2,2 1-11-3,0-7 4-1,0 1 2 1,0-1-14 1,7-2 5 0,2 0 9-1,4-4 6 1,-2 0 0-1,1 0 0 2,-2 0 7-1,1 0 6-2,1-4 3 3,1-13 0 0,-1 0-7-5,1-3-8 4,-5 0 8 0,2-3-1 0,-1 3-8-3,-3 3 5 3,-2-4-5 0,1 9 0 1,-3 5 0-5,-2-2 0 6,3 8 0-3,-3 1 7 1,0 0-5-2,0 0 11 2,0 0 0-1,0 0-2 2,0 0 21-3,0 0-6 2,0 0-14 0,0 0-12 0,0 0-11-3,0 0-5 3,0 0-2 0,2 0 7 0,2 0 1 0,-1 0 3-1,1 10 6 2,2-3-15-2,-1 8 16-1,-1-1 12 3,1 4-12-2,0-4 9 1,-3 2-9-2,-2 0 0 2,0 2-1 0,0 2 1 1,0-1 1-4,0 6 0 4,0 3 5-1,-5 0-5-1,1 6 7 2,1 2-7-4,3-1-1 3,0 1 0 0,0 0 0 0,0 0 0-2,0-5-1 3,0 0 1-2,0-7 0 1,0-4 1-2,0-4 0 2,0-4 1 2,0-8-2-3,0 2 0-1,0-4 0 3,0 4 0-2,0-6-1 1,0 4 1-3,0-4 0 3,0 5 0 0,0-5 1 0,0 4-1-2,0-2 1 3,0-1 0-2,0-1-1 0,0 0-1 0,0 0-14 0,0 0 15 2,5 0 0-1,0-7 29-1,-1-8-19 1,5-2 3-1,-3 0 0 2,4-5-11-4,-2 3 5 4,1-4-7-1,0-1 1 0,0 1 5-3,2 3-5 4,-3-1 6-1,2 3-5 1,-3 1 5-1,1 3-6-2,-3 4 6 2,0 2 6-1,-3 5 6-3,0-2-6 5,-2 4-12-1,2 1-1 1,3 0-8-3,1 0-54 2,-2 0-70-1,1 1-136-6</inkml:trace>
    </iact:actionData>
  </iact:action>
  <iact:action type="add" startTime="327629">
    <iact:property name="dataType"/>
    <iact:actionData xml:id="d123">
      <inkml:trace xmlns:inkml="http://www.w3.org/2003/InkML" xml:id="stk123" contextRef="#ctx0" brushRef="#br0">28271 15565 46 0,'0'0'83'4,"0"0"-16"4,0 0 62 1,0 0 37-3,0 0-54 2,0 0 7 1,0 0-46-2,143-71-21 0,-94 39-14 1,7-3-11 0,4-5-14 0,4 5-1-2,1-1-11 2,-3 6 1 0,1 2-1-1,-7 6 0 0,-7 8 1 0,-11 10-2 1,-9 4-24 3,-16 8-86-7,-9 12-50 7,-4 4-101-10</inkml:trace>
    </iact:actionData>
  </iact:action>
  <iact:action type="add" startTime="327944">
    <iact:property name="dataType"/>
    <iact:actionData xml:id="d124">
      <inkml:trace xmlns:inkml="http://www.w3.org/2003/InkML" xml:id="stk124" contextRef="#ctx0" brushRef="#br0">28599 15552 59 0,'0'0'396'6,"0"0"-232"2,0 0-72-1,0 0-18 1,0 0-61 0,0 0-13 0,0 0 0-2,44-22 0 3,-12 13 10-2,5-4-9 1,6-1 1-2,-1 0-1 2,-2-2 1 0,-3 2-1 0,-9 4-2-2,-8 10-32 2,-9 0-111 0,-8 0-132-7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5:54:17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768">
    <iact:property name="dataType"/>
    <iact:actionData xml:id="d0">
      <inkml:trace xmlns:inkml="http://www.w3.org/2003/InkML" xml:id="stk0" contextRef="#ctx0" brushRef="#br0">6054 7836 58 0,'0'0'185'11,"0"0"-115"-10,0 0-45 6,0 0 4 1,0 0 14 1,0 0 13-3,0 0-10 3,0 0-20-2,0 0-13 1,0 0-11-1,2-2 15 1,0-4-7 0,2 0-1 0,-2-2 5-3,1 0 12 3,-1 5 7 0,-2-1-11 0,2 2-9-2,0 2-13 3,4-3 0-1,6 2-6 0,8-4 6-2,7-1 0 2,4 0 0 0,7 0 0 0,2 0-1-2,2-2-6 5,3 1 7-4,-1-4-9 0,-4 3-4-1,-3 0-4 1,-8 2 11 2,-12 1-6 0,-8 4 1-3,-7 1-7 1,-2 0 1 1,0 0 3-1,-7 0 5-2,-22 18-63 5,2 1-77-2</inkml:trace>
    </iact:actionData>
  </iact:action>
  <iact:action type="add" startTime="42221">
    <iact:property name="dataType"/>
    <iact:actionData xml:id="d1">
      <inkml:trace xmlns:inkml="http://www.w3.org/2003/InkML" xml:id="stk1" contextRef="#ctx0" brushRef="#br0">6162 8007 519 0,'0'0'0'7,"0"0"-3"-3,0 0-32 3,0 0 12 1,0 0 21-1,0 0 2 2,0 0 9-3,94 4 5 2,-65-18 18 0,2-1-25 0,0 1-6-2,-2 0 2 2,13 1-3 0,-9 0-39 1,0 3-132-8</inkml:trace>
    </iact:actionData>
  </iact:action>
  <iact:action type="add" startTime="43315">
    <iact:property name="dataType"/>
    <iact:actionData xml:id="d2">
      <inkml:trace xmlns:inkml="http://www.w3.org/2003/InkML" xml:id="stk2" contextRef="#ctx0" brushRef="#br0">10706 7753 87 0,'0'0'78'6,"0"0"-55"2,0 0-3-3,0 0 23 6,0 0-2-5,0 0-7 2,122-25 4-2,-104 19-4 3,-5 0 2-1,3 1-10 0,-2 1-14-3,-2 3-5 4,-1-1 2-2,3 2-8 3,-5 0-1-6,-1 0 1 5,2 0 0-2,-3 0-1 2,-1 0 1-4,0 0-1 4,4 0 2-1,-1 0 0 1,-1 0-1-4,4 0 0 3,3 0-1 0,-2 0-14 2,-1 0-100-9</inkml:trace>
    </iact:actionData>
  </iact:action>
  <iact:action type="add" startTime="43730">
    <iact:property name="dataType"/>
    <iact:actionData xml:id="d3">
      <inkml:trace xmlns:inkml="http://www.w3.org/2003/InkML" xml:id="stk3" contextRef="#ctx0" brushRef="#br0">10770 7935 166 0,'0'0'136'4,"0"0"-71"4,0 0-16-1,0 0 1 2,0 0-14-4,0 0-10 3,0 0-7 0,129-82-2 0,-106 70 5-2,-2 1-11 2,4 3-2 0,-2 0-8 1,-1 2 2-4,-2 2-2 4,-2 3-1-2,-1-2-10 1,6 3-10-1,-5 0-24 2,-5 0-77-8</inkml:trace>
    </iact:actionData>
  </iact:action>
  <iact:action type="add" startTime="44459">
    <iact:property name="dataType"/>
    <iact:actionData xml:id="d4">
      <inkml:trace xmlns:inkml="http://www.w3.org/2003/InkML" xml:id="stk4" contextRef="#ctx0" brushRef="#br0">11614 9156 95 0,'0'0'129'3,"0"0"-95"2,0 0-22 5,0 0 25-2,0 0 17-1,0 0-11-1,0 0 13 2,108-60-2 0,-87 43-7 0,2 4-9-2,-1-3-6 2,3 1-2 0,-1 4-10 0,-2 3-8-2,-1 2-12 2,-4 6 1 0,-1 0-1 0,-3 0-8-2,-3 0-23 2,-8 2-43 0,-2 5-56 0,0 3-34-7</inkml:trace>
    </iact:actionData>
  </iact:action>
  <iact:action type="add" startTime="44772">
    <iact:property name="dataType"/>
    <iact:actionData xml:id="d5">
      <inkml:trace xmlns:inkml="http://www.w3.org/2003/InkML" xml:id="stk5" contextRef="#ctx0" brushRef="#br0">11716 9204 191 0,'0'0'174'5,"0"0"-80"3,0 0-12 1,0 0-15-3,0 0-33 1,0 0-8 1,0 0-11 0,112-71-8-1,-96 66-7 1,-3 1 0 1,-2-1-1-3,-1 2-72 0,-8 0-64-5</inkml:trace>
    </iact:actionData>
  </iact:action>
  <iact:action type="add" startTime="45725">
    <iact:property name="dataType"/>
    <iact:actionData xml:id="d6">
      <inkml:trace xmlns:inkml="http://www.w3.org/2003/InkML" xml:id="stk6" contextRef="#ctx0" brushRef="#br0">6154 9213 147 0,'0'0'256'4,"0"0"-167"5,0 0-63-2,0 0-13 0,0 0-10 1,0 0 3 0,0 0 1-2,58-33 3 2,-39 25 2 0,4-1-5 1,1 3-6-3,1 0-1 2,-3 4 1-1,0-3-1 2,-1 1 0-3,-4 2-12 2,-3 0-30 0,-12 2-57 0,-2 0-27-1,0 0-165-6</inkml:trace>
    </iact:actionData>
  </iact:action>
  <iact:action type="add" startTime="46041">
    <iact:property name="dataType"/>
    <iact:actionData xml:id="d7">
      <inkml:trace xmlns:inkml="http://www.w3.org/2003/InkML" xml:id="stk7" contextRef="#ctx0" brushRef="#br0">6210 9334 64 0,'0'0'118'5,"0"0"-29"1,0 0-32 3,0 0-1-1,0 0 12-1,0 0-28 0,0 0-21-1,102-22-6 3,-84 16 11 0,-3 0 7-3,3-1 8 3,-1-2-13-2,0-1-2 1,0 0-5-3,-1-3-12 5,-1 2 0-3,-3 1 1 1,-4 0-8-3,-1 3 9 3,-5 1-8 0,-2 3 9 0,0 3-10-2,0 0-13 3,-9 0-129-1,-5 3-224-7</inkml:trace>
    </iact:actionData>
  </iact:action>
  <iact:action type="add" startTime="60943">
    <iact:property name="dataType"/>
    <iact:actionData xml:id="d8">
      <inkml:trace xmlns:inkml="http://www.w3.org/2003/InkML" xml:id="stk8" contextRef="#ctx0" brushRef="#br0">5184 11397 23 0,'0'0'142'6,"0"0"25"0,0 0-18 3,0 0-83-1,0 0-31-1,0 0 32 0,-44 0-10 1,30 0-21-1,1 0 1 2,2 0 5-3,7-1-14 2,-2 1-14 0,6-2-10 0,0 0-4-2,0 2-8 2,0-2-17 1,6 2 7-1,7 0 18-1,7-4 9-1,6 0 0 2,8-2-9 0,4-2 10 0,6-3-9-2,3 4 0 5,4-1 8-5,1-1-9 2,-3 4 2-2,-1-2-1 1,-3 4 0 1,-9 0 0 1,-5 2-1-4,-6 1 0 3,-8 0-1 1,-3 0 0-3,-3 0-17 1,-5 0-6 1,-1-5-73 1,-5-1-46-2,0-1-57-6</inkml:trace>
    </iact:actionData>
  </iact:action>
  <iact:action type="add" startTime="61477">
    <iact:property name="dataType"/>
    <iact:actionData xml:id="d9">
      <inkml:trace xmlns:inkml="http://www.w3.org/2003/InkML" xml:id="stk9" contextRef="#ctx0" brushRef="#br0">5173 11656 25 0,'0'0'334'6,"0"0"-231"1,0 0-103 0,0 0-7-1,0 0 7 3,0 0 0-2,0 0 13 1,91-62 7-2,-64 48 0 3,5 2-3-1,-3 2-5 0,2-1-6 0,0 7-5-2,-4-2 6 2,-4 2-6 0,-2 1-1-1,-5 3-1-1,-3 0 1 2,-4 0-1 0,0 0-7 0,0 0 8-2,-1 0 0 2,1 0 7 1,5 0-6-1,-1 0-1-2,3 0 0 2,7 0-22 0,-4-8-52 1,-3 0-63-8</inkml:trace>
    </iact:actionData>
  </iact:action>
  <iact:action type="add" startTime="61949">
    <iact:property name="dataType"/>
    <iact:actionData xml:id="d10">
      <inkml:trace xmlns:inkml="http://www.w3.org/2003/InkML" xml:id="stk10" contextRef="#ctx0" brushRef="#br0">5080 12062 358 0,'0'0'96'5,"0"0"-50"0,0 0-46 3,0 0-41 1,0 0 4-1,0 0 37-2,0 0 16 2,53-21 0 0,-26 9 8 0,6-3 8 0,3-4 4-2,4-1-9 2,2-2 20 0,5-5-10 1,-1 2 6-4,2 0-18 3,-4 2 4 0,-4 1-13 1,-6 6-3-1,-5-1 1 0,-12 8-1 0,-1 1-6 0,-7 3-5-2,-5 4-1 2,0 1-1 0,2 0-10-2,-2 0-41 0,9 0-67 2,1 3-50 1,-1 3-189-8</inkml:trace>
    </iact:actionData>
  </iact:action>
  <iact:action type="add" startTime="62587">
    <iact:property name="dataType"/>
    <iact:actionData xml:id="d11">
      <inkml:trace xmlns:inkml="http://www.w3.org/2003/InkML" xml:id="stk11" contextRef="#ctx0" brushRef="#br0">6966 11378 576 0,'0'0'110'6,"0"0"-110"2,0 0-10-1,0 0 3 1,0 0 6-1,0 0 1 2,14 112 2-3,-9-65 12 2,-3 5 8 0,0 9-8 0,0 6 12-2,0 5-1 2,3 0-4 0,-1-4-8 0,3-6-11-2,0-6 5 1,-5-7-1 1,0-12-5 1,0-2 0-4,-2-9 6 3,0-6-7 1,0-8 0 1,2-12-41-6,-2 0-45 4,0 0-14-7</inkml:trace>
    </iact:actionData>
  </iact:action>
  <iact:action type="add" startTime="63002">
    <iact:property name="dataType"/>
    <iact:actionData xml:id="d12">
      <inkml:trace xmlns:inkml="http://www.w3.org/2003/InkML" xml:id="stk12" contextRef="#ctx0" brushRef="#br0">6940 11396 33 0,'0'0'565'3,"0"0"-442"4,0 0-94 2,0 0-29-1,0 0-8-2,0 0 8 2,0 0 1 0,29-20-1 0,-18 17 2-2,0-1 5 3,0 3-6-2,5-2-1 1,7 3 1-2,2 0-1 2,7 0 9 0,4 0-8 1,2 0 5-4,-3 3-5 3,-1 7 0 0,-5-1 6 2,-7 1-7-4,-5 2-1 1,-7-2 0 1,-6 1 1 0,-4-1 1-2,0 1 15 1,-16 6-9 2,-8 1 17-1,-4 4-16-3,-4 4-1 4,-2 2-6-2,1 4-1 1,-1 5 1-2,1-1 1 2,6 0-2 1,6-6 1-1,2-5-1-3,13-8-1 3,4-5-23 1,2-8-50 0,8-4-66-5,13-2-17 5</inkml:trace>
    </iact:actionData>
  </iact:action>
  <iact:action type="add" startTime="63555">
    <iact:property name="dataType"/>
    <iact:actionData xml:id="d13">
      <inkml:trace xmlns:inkml="http://www.w3.org/2003/InkML" xml:id="stk13" contextRef="#ctx0" brushRef="#br0">7669 11725 176 0,'0'0'244'5,"0"0"-140"2,0 0-51 2,0 0-14-3,0 0-7 2,0 0-2 0,0 0 11 0,0 0-8-2,0 0-13 2,0-4 3-1,0-6 36 2,6-7-17-4,0-3-13 4,4-4-14-1,1-2-7 0,0-4-6-2,5-2 5 2,-1 0-6-1,3-2-1 2,2 0 0-3,0 4 0 3,0 4 0 0,-2 3 1-1,2 4-1-4,-4 2 0 5,-1 2 0-2,1 2 0 2,-5 3-1-4,0 4 0 3,-4 3-2 0,-3 0-6 2,-4 3 8-6,3 0-7 4,-3 0 1-1,0 0-2 2,0 0-8-3,2 0-11 2,0 0 15-1,4 0 13 3,1 9-1-4,3-1 0 2,0 1 1-1,1 1 1 2,3 4 0-2,-1 1 1 1,3-1 0 0,-1 4 0 1,3 0-1-3,1 4 0 1,0 2 1 1,4 0-1-1,-3 0 0 2,2-2 1-4,-4-3-1 4,-1-2 1-1,-3-7-2-1,-3 0 0-2,-2-1 0 3,-2-2 2 1,-3 5-2-1,0-2-50-2,-4-4-155-5</inkml:trace>
    </iact:actionData>
  </iact:action>
  <iact:action type="add" startTime="64351">
    <iact:property name="dataType"/>
    <iact:actionData xml:id="d14">
      <inkml:trace xmlns:inkml="http://www.w3.org/2003/InkML" xml:id="stk14" contextRef="#ctx0" brushRef="#br0">8611 11568 383 0,'0'0'115'5,"0"0"-84"4,0 0-8-3,0 0 52 2,0 0 14 0,0 0-25 0,0 0-32 0,3-21-9-2,-3 8-3 2,0-5-7 0,0-2 0 0,0-4-13-2,8-2 2 2,5-1-2 0,3 5 0 0,1 4 0-2,0 3 0 2,1 4 0 1,-5 4-1-2,0 4-6-1,1 3 1 2,-4 0-4 0,2 0-4 0,-1 8-14-2,0 10 28 2,-2 3 2 0,0 1 11 0,0 0-7-2,-3 0 4 2,1-6-9 0,0-4 0-1,-3-3 0 1,3-5-1 0,-5 0 0 0,2-4 0-1,-2 2 0-2,4-2 2 4,-2 0-1-1,5 0 5 1,5 0-5-4,5-7 15 4,6-7-7-2,4-4 4 2,2 0-5-4,-4 0-6 3,-6 4 4 1,-5 1-6-2,-7 6 1-1,-5 0-1 2,-2-1-17 0,-2-6-27 0,0 2-58-2,0 2-182-5</inkml:trace>
    </iact:actionData>
  </iact:action>
  <iact:action type="add" startTime="64967">
    <iact:property name="dataType"/>
    <iact:actionData xml:id="d15">
      <inkml:trace xmlns:inkml="http://www.w3.org/2003/InkML" xml:id="stk15" contextRef="#ctx0" brushRef="#br0">9567 11403 605 0,'0'0'134'6,"0"0"-82"2,0 0-33-2,0 0-6 2,0 0-2 0,0 0-11 0,0 0 1-1,0-71 0 0,0 54 0 1,0 3-1 1,-2 5-1-3,-5 0-5 2,-4 4-12 0,-2 2 16 0,-3 3 2-3,-5 0-7 3,2 0-8 0,-6 8 13 0,3 6 1-2,-1 3 1 2,4-2 0 0,0 3 0 0,4 3 10-1,4-3 1 0,2 3-5 2,5 0-6-2,4-2-2-2,0 2 1 5,0-5-5-1,4-3 5-2,7-2-9 0,3-5-3 1,1-4 0 0,3-2 1 0,2 0 12-3,4-8 0 3,3-7-1 0,2-4 1 0,-4 1 0-2,-5 2 0 1,-5 4 1 2,-3 2-1 0,-8 4 1-3,-2 1 38 2,-2 4 2-1,0 1-8 1,0 0-11-3,0 0-12 3,0 0-10 0,0 0 0 0,0 0-7-2,0 0-6 2,0 0-3 0,0 10 9 0,3 6 7 1,1 5 0-2,2 4 1 0,1 3-1 1,3 0 1 1,-2 2-1-3,3-1 1 2,-1-2 0 1,0 3 0-3,1-2-1 1,1 2 1 0,-4-1 0 1,3 1 1 0,1 0 0-3,-3 1-1 4,-3 0 0-1,1-3 0 1,-2-4-1-3,-3-4-1 2,0-4-1-1,-2-5 2 1,0-4 0-3,0-1 0 4,0-2 2-2,0-3 4 1,0-1-5-2,0 0 6 2,0 0-7 1,2 0 0-2,-2 0 0-1,3 0-1 3,-1 0 1-2,0 0 1 1,2 0 14-2,0-1 1 2,4-8-5 0,1-2-2 1,1-5 2-3,2-7-2 2,3-6-6 0,3-5-2-1,2-8 0-1,2-4 5 3,1-2-6-1,2 2 0-1,-4 3 0-1,-3 9-2 3,-2 8-31-1,-5 12-45 0,-2 7-38-2,-7 6-168-4</inkml:trace>
    </iact:actionData>
  </iact:action>
  <iact:action type="add" startTime="66251">
    <iact:property name="dataType"/>
    <iact:actionData xml:id="d16">
      <inkml:trace xmlns:inkml="http://www.w3.org/2003/InkML" xml:id="stk16" contextRef="#ctx0" brushRef="#br0">10305 11222 111 0,'0'0'364'6,"0"0"-269"0,0 0-95 2,0 0 0 0,0 0-1 0,0 0 0-2,0 0-7 2,15 15 8 0,-7-9 1 1,2 0 0-1,-1 7 5-3,1 0 14 4,0 5 21-1,1 4-7 0,-3 5-11-2,4 0-2 2,-1 1-1 0,-2-2-20 0,0-3 1-2,0-5-1 1,0-2 9 1,-3-3-2 0,-2-5 5 1,2 1-12-4,-4-3 1 4,2-2 0-2,-2-2 1 1,0-2-1-1,1 0 6 1,-1 0-6 1,2 0 6-4,3 0 7 3,0-6 11-1,2-9-12 3,1-2-4-5,4-3-8 2,-1-4 2 2,1-4 4-1,1-1-6-3,-1-3 0 4,1 2 6-1,1 1-6 0,-1-1 5-2,2 3 9 3,-2 4 17-1,-1 2-16 0,-1 2-9-2,-5 6-5 1,0 3-1 1,-4 6-1-1,-2 4 0-1,-2 0-32 2,0 17-93 0,0 6 9 1</inkml:trace>
    </iact:actionData>
  </iact:action>
  <iact:action type="add" startTime="67210">
    <iact:property name="dataType"/>
    <iact:actionData xml:id="d17">
      <inkml:trace xmlns:inkml="http://www.w3.org/2003/InkML" xml:id="stk17" contextRef="#ctx0" brushRef="#br0">11213 11364 408 0,'0'0'78'6,"0"0"-55"2,0 0-23 0,0 0 1-2,0 0 10 2,0 0 4 0,0 0 11 1,9 62 3-1,-4-46 13-2,2 0-12 2,-1-2-19 0,-2-2 2 0,1 0-5-2,1-2-7 2,-3 0 9 1,2 0-3-2,-3 1-6-1,0-2 0 1,0 1 0 2,-2 0 1-1,0-2 5-2,2-2-6 2,-2-3 0 1,0-2-1-2,2-1 6-1,-2 0 7 2,0 0 0 0,0 0 0 0,0-4-13-2,0-8-2 2,0-6 1 0,0-4-18 0,0-3-24-2,0 2 7 2,0-1-19 0,0-2-12 0,0-1-26-2,0 0 18 2,0-3 40 0,-2-1 23 0,2 5 11 1,0 1 1-3,0 4 35 2,0 7 5 0,0 3 4-2,5 0-10 1,5 1-22 2,4 0-5-1,5-1 23-4,2-1-2 5,4-5-12 0,2 2 11-1,2 2 11-3,2 1-1 3,0 2-24 0,0 4-6 0,0 2-6-2,-4 1 1 2,-5 1-1 1,-6 2 0-2,-3 0 0-1,-6 0-1 2,-2 0-1 0,-3 0 0 0,-2 0 1-4,0 0 7 5,0 0 5-1,0 0-2 1,0 0-1-4,0 0-9 3,2-1-64 0,0-7-97-7</inkml:trace>
    </iact:actionData>
  </iact:action>
  <iact:action type="add" startTime="73751">
    <iact:property name="dataType"/>
    <iact:actionData xml:id="d18">
      <inkml:trace xmlns:inkml="http://www.w3.org/2003/InkML" xml:id="stk18" contextRef="#ctx0" brushRef="#br0">13181 11953 355 0,'0'0'20'6,"0"0"-20"1,-172 179 1 0,59-58 48 1,-24 24 60-1,8-9-31 1,27-27 22-2,28-36-18 2,32-25-5 0,4-1-38 0,7 1-26-2,11 1-13 2,13-13 0 2,7-6-11-2,0-13-50-3,2-6-127 4,5-11-35-8</inkml:trace>
    </iact:actionData>
  </iact:action>
  <iact:action type="add" startTime="74137">
    <iact:property name="dataType"/>
    <iact:actionData xml:id="d19">
      <inkml:trace xmlns:inkml="http://www.w3.org/2003/InkML" xml:id="stk19" contextRef="#ctx0" brushRef="#br0">12923 11993 329 0,'0'0'69'1,"0"0"-45"6,0 0-5 2,95 144 1-1,-57-91-14-2,2 1-5 1,1-2 8 2,-4-2 5-2,-1-5 8 0,-5 0 1 0,-2-3-9 2,-2-5-1-1,-6-5-3-2,0-2-1 2,-3-4-7 0,-1-2 6 0,-1 4-8-2,-3-6-8 2,-6-4-123-7</inkml:trace>
    </iact:actionData>
  </iact:action>
  <iact:action type="add" startTime="76686">
    <iact:property name="dataType"/>
    <iact:actionData xml:id="d20">
      <inkml:trace xmlns:inkml="http://www.w3.org/2003/InkML" xml:id="stk20" contextRef="#ctx0" brushRef="#br0">15327 11497 428 0,'0'0'70'5,"0"0"-70"1,0 0-37 2,0 0-53 1,0 0-169-8</inkml:trace>
    </iact:actionData>
  </iact:action>
  <iact:action type="add" startTime="85192">
    <iact:property name="dataType"/>
    <iact:actionData xml:id="d21">
      <inkml:trace xmlns:inkml="http://www.w3.org/2003/InkML" xml:id="stk21" contextRef="#ctx0" brushRef="#br0">7004 12260 90 0,'0'0'89'5,"0"0"-60"4,0 0-3-3,0 0 17 2,0 0 13 0,0 0 2 0,-48 0 36-2,48 0-13 3,0 0-41-2,0 0-23 1,0 0-16-2,0 0-1 3,0 0-9-2,0 0-4 2,0 0 3-3,0 0 10 2,0 0 0 2,0 0 1-4,4 0 0 2,9 0-1-2,9 0-13 2,14 0 13 0,13 0 0-2,14-2 11 1,17-9-4 3,9-2 1-2,7-5-8 1,22-7-1-2,18 0 1-2,22-4 1 3,2 1 2-1,-29 8-3-1,-32 4 1 3,-30 5-1-2,-4-2-9 2,12-3 8-3,15-3 0 3,13-6-6-2,20-5 6 1,-15 4-9-2,4-2 4 2,-2-1 5 1,-21 6-9-1,12-5 0-2,-6 1 10 1,-1 4-1 1,-2-1 1 1,-5 4 12-4,-6 3 8 3,-14 10-14 0,-9 7-6-1,-13 0 0-1,-12 0-8 3,-10 1 0-2,-14 8 8 2,-5-4 5-4,-6-1 17 3,0-2 33 0,0 1 17 1,0-1-17-4,0-2-22 3,0 0-17 0,0 0-16 0,0 6-1-2,0-1-92 4,-12 2-104-9</inkml:trace>
    </iact:actionData>
  </iact:action>
  <iact:action type="add" startTime="89336">
    <iact:property name="dataType"/>
    <iact:actionData xml:id="d22">
      <inkml:trace xmlns:inkml="http://www.w3.org/2003/InkML" xml:id="stk22" contextRef="#ctx0" brushRef="#br0">8919 12681 347 0,'0'0'163'5,"0"0"-141"4,0 0-22-2,0 0-27-1,0 0 27 2,0 0 10 1,0 0 4-1,35 0 6-3,-28 0-5 4,1 0-9-1,2 0-6 0,3 0 2-2,5 0 10 2,8 0-6 0,13 0 7 1,9 0-5-4,15 0 5 3,13-9-4 3,30-10-6-4,37-12-2-1,38-13 7 3,15-6-7-3,-3-6 1 2,0 0-2-3,-12 0-10 4,10 2-5-2,-9 6 15 2,-13 14 18-4,-38 12 20 3,-35 11-22 1,-24 7-3-1,-16 4-5-3,1 0-7 4,5 0 0-2,-1 0 0 2,-10 0 0-4,-11 0 7 4,-7 0-7-1,-8 0 8 0,-5-5 4-2,-7-4 4 1,-1-5 6 2,-3-1 3-2,-1-3-11 2,4-5-14-4,-1 3-1 4,-5 6-21-1,-4 4-94 1,-2 9-197-8</inkml:trace>
    </iact:actionData>
  </iact:action>
  <iact:action type="add" startTime="95652">
    <iact:property name="dataType"/>
    <iact:actionData xml:id="d23">
      <inkml:trace xmlns:inkml="http://www.w3.org/2003/InkML" xml:id="stk23" contextRef="#ctx0" brushRef="#br0">12218 11309 421 0,'0'0'128'3,"0"0"-58"6,0 0-23-1,0 0-25-2,0 0-9 2,0 0-7 0,-91 30 2 0,48 7 10-2,-10 13 2 2,-9 13 9 0,-8 8-15 1,-3 8-4-4,2-1 5 4,1-4-15-1,13-10 0 0,10-14 0-3,5-20-25 3,15-14-109 0,7-14-113-7</inkml:trace>
    </iact:actionData>
  </iact:action>
  <iact:action type="add" startTime="95892">
    <iact:property name="dataType"/>
    <iact:actionData xml:id="d24">
      <inkml:trace xmlns:inkml="http://www.w3.org/2003/InkML" xml:id="stk24" contextRef="#ctx0" brushRef="#br0">11637 11584 234 0,'0'0'277'4,"0"0"-193"3,67 137-43 2,-34-64-9 0,-2 2-20-3,-2 1-12 2,-9-22-107 0,-11-20-91-7</inkml:trace>
    </iact:actionData>
  </iact:action>
  <iact:action type="add" startTime="96590">
    <iact:property name="dataType"/>
    <iact:actionData xml:id="d25">
      <inkml:trace xmlns:inkml="http://www.w3.org/2003/InkML" xml:id="stk25" contextRef="#ctx0" brushRef="#br0">7109 11037 375 0,'0'0'60'4,"0"0"-58"4,0 0-2 0,0 0 0 0,0 0 0-2,0 0 1 2,138-33 0 0,-111 30 0 0,4-1 0-2,7 1 6 2,9 3 3 0,7 0-9 0,12 0 0-2,10 0 1 2,29 0 4 0,31-4-6 2,26-10 1-5,12-8-1 2,-2-6-1 2,-5-4 0-1,3-6-11-1,17 0 11 0,6 0-8 2,7 1-3-2,-3 0-19-2,-55 11-20 4,-22 2-84-8</inkml:trace>
    </iact:actionData>
  </iact:action>
  <iact:action type="add" startTime="96853">
    <iact:property name="dataType"/>
    <iact:actionData xml:id="d26">
      <inkml:trace xmlns:inkml="http://www.w3.org/2003/InkML" xml:id="stk26" contextRef="#ctx0" brushRef="#br0">10607 10553 45 0,'0'0'63'5,"0"0"-63"3,0 0-8-2,0 0-54 2,25 123 24-7</inkml:trace>
    </iact:actionData>
  </iact:action>
  <iact:action type="add" startTime="97327">
    <iact:property name="dataType"/>
    <iact:actionData xml:id="d27">
      <inkml:trace xmlns:inkml="http://www.w3.org/2003/InkML" xml:id="stk27" contextRef="#ctx0" brushRef="#br0">7635 10962 65 0,'0'0'103'3,"0"0"-33"4,0 0 2 2,0 0-10-1,0 0 6-2,136-28-4 2,-76 15-30 0,16-2-6 0,26-7-8-2,32-8-9 2,31-6 0 0,18-8-4 0,6-2-6-2,0 0 9 3,-8 4-10-1,0 2 1 2,-10 3-1-7,-20 9 1 5,-30 12-1 2,-34 9 1-4,-27 7 1 0,-18 0-2 3,3 0-8-2,-5 3 1 2,-3 10 7-4,-10 1-2 3,-8 0-11 0,-9-1-26 1,-7 1 6-4,-3-4-72 4,0-2-127-8</inkml:trace>
    </iact:actionData>
  </iact:action>
  <iact:action type="add" startTime="97859">
    <iact:property name="dataType"/>
    <iact:actionData xml:id="d28">
      <inkml:trace xmlns:inkml="http://www.w3.org/2003/InkML" xml:id="stk28" contextRef="#ctx0" brushRef="#br0">7994 10940 358 0,'0'0'194'7,"0"0"-145"0,0 0-44-1,0 0-4 2,196-66-1-2,-65 14 11 3,48-13 57-3,28-2-26 2,3 6-13 0,-17 18-9 2,-26 8-13-6,-15 8-5 5,-12 0 5-1,-27 5-1 0,-26 6-6-2,-26 6 2 2,-18 2-1 0,-6 4 0 0,-1-1-1-2,-5 5-18 1,-4 0-53 2,-10 0-69-1,-3 0-205-7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5:55:59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40">
    <iact:property name="dataType"/>
    <iact:actionData xml:id="d0">
      <inkml:trace xmlns:inkml="http://www.w3.org/2003/InkML" xml:id="stk0" contextRef="#ctx0" brushRef="#br0">7747 3513 215 0,'0'0'163'5,"0"0"-88"2,0 0-23 1,0 0-17 0,0 0 35 0,0 0-23 0,6 0-26-2,-1 0-19 2,1 0-2 0,5 2 0 1,3 2-1-4,-1 2-15 3,3 0-44 0,-3 1-18 0,-4 0-19-2,-4-3 41 2,-5-1 30 0,0 2 19 0,0-3 7-2,-8 2 13 2,-5 0-12 0,0 2 6 0,-5-2-7-2,3 1-1 2,3-3-9 0,2-2 10 0,3 0 1-2,5 0 6 2,2 0-7 0,0 0-2-1,0 0-19 0,0 0-20 1,0 0-29 0,0 0 47 0,0 0 23-2,0 0 13 2,-3 0-10 0,-4 0-3 0,3 0 0-2,-2 0 2 2,1 5 5 0,1 2-7 0,4 0 1-2,0-3-1 2,0 2-16 0,0-4 3 1,0 0 3-4,0 0-3 3,0-2-3 0,4 0 15 0,3 0-1-2,-1 0 2 2,1 0 0 0,-2 0 0 0,-1 0 7-2,-2-2-5 2,3 0-1 0,-3 2-1 0,2 0-8-2,-2 0 0 2,1 0-1 1,-1 0-17 0</inkml:trace>
    </iact:actionData>
  </iact:action>
  <iact:action type="add" startTime="19327">
    <iact:property name="dataType"/>
    <iact:actionData xml:id="d1">
      <inkml:trace xmlns:inkml="http://www.w3.org/2003/InkML" xml:id="stk1" contextRef="#ctx0" brushRef="#br0">4095 2492 601 0,'0'0'94'7,"0"0"-69"-1,0 0-14 2,0 0-9 0,0 0-2 0,0 0-1-1,-2-21 1 0,2 14 7 2,0 1-7-1,0 2 6-2,0 0-5 2,0 2-1-1,0 2 0 2,0-2 1-3,0 2 0 4,0 0-1-4,0 0 2 2,0 0 2-2,0 0-4 2,0 0-14 0,10 0-12 0,13 0 25-2,12 0-8 2,13 0 9 0,7 0 9 0,7 0-8 0,8 0 0-1,-1-4 1 0,-1-4-2 2,4 0 10-4,-3 1-10 3,-4-4 2 0,-5 3-2 0,-9 2 1-2,-11 0-1 2,-11 2 1 0,-9 2-1 0,-11 0 0-2,-4 2 1 1,-5 0-1 1,0 0 20 0,0 0-4-2,0 0-7 3,0 0-9-2,0 0 0 1,0 0 0 1,0 0-11-4,0 0-23 3,0 0 6 1,2 6-19-2,0 6-43-1,0 0-44 4,-2-3 11-9</inkml:trace>
    </iact:actionData>
  </iact:action>
  <iact:action type="add" startTime="22367">
    <iact:property name="dataType"/>
    <iact:actionData xml:id="d2">
      <inkml:trace xmlns:inkml="http://www.w3.org/2003/InkML" xml:id="stk2" contextRef="#ctx0" brushRef="#br0">8092 2370 39 0,'0'0'41'7,"0"0"-31"1,0 0 34-3,0 0 30 4,0 0 8-1,0 0 2 0,0 0-11-2,-27 1-28 2,25-2-9 0,2 1-17 1,0 0-9-4,0 0 6 2,0-1 11 1,0 1 25 0,0 0-3-1,0-3-17 1,0 3-6 0,0-2-26 0,7 1-12-2,9-4 12 1,9 1 10 2,9-2-9-1,4 0 8 1,2 2-9-5,2-1-4 5,6 5 4 0,-2 0 1-1,8 0 1-2,1 0-2 2,6 0 1 0,1 0 4 0,2 5-5-2,3-1 1 2,7 0-1 0,4-2 0 1,2 2 2-5,0-2-1 5,-4 2 0-1,-5 1-1 0,-6-2 1-2,-9 2-1 3,-7 1 1 0,-11-1 0-2,-9-1 0 0,-10 0-1 0,-7-2 9 1,-6 0 2-2,-6-2-2 0,0 2-2 2,0-2-1 0,0 2 1 0,0-2-6-2,0 0-1 3,0 2 1-1,0 0-1 0,0 0-7-3,0 2 5 4,9 2-7 0,-2 0-14 0,4 4-21-2,0 4-50 0,-1-1-32 1,-6-4-74-7</inkml:trace>
    </iact:actionData>
  </iact:action>
  <iact:action type="add" startTime="28006">
    <iact:property name="dataType"/>
    <iact:actionData xml:id="d3">
      <inkml:trace xmlns:inkml="http://www.w3.org/2003/InkML" xml:id="stk3" contextRef="#ctx0" brushRef="#br0">15614 1317 584 0,'0'0'32'8,"0"0"-32"-2,0 0-14 2,0 0 13-4,0 0 1 6,0 0 0-2,15-8 7 1,-8 6 46-3,0 0 1 2,-1-1-28 0,1 3-19-1,2 0-5-2,0 0-2 3,0 0-2 2,0 13 0-2,-2 5-3-3,-3 7 5 3,-2 3 0 1,-2 6 6-1,0 5 3-3,0 5-8 7,0 5 1-6,2-1 4 3,5 2-6-3,2 0 0 1,2-2 1 0,0-4 4 1,1-3-5-2,1-5-1 1,3-3-4 1,-1 2 5 0,3-5 0 2,2-1-6-5,4-2 6 2,1-4 0 1,-2 0 1 1,-2-7 6-4,-5-5-6 4,-3-2 0-1,-1-5 0-1,-3-2 6-1,-3-2 5 2,0 0 14 1,4-8 3-1,-1-12-5-1,1-4-12 1,2-10-11 0,-1-3 5-1,2-12 1-2,3-7-6 4,2-4-1-2,2-6 6 1,4-3-5-2,1 5-1 2,0 4 1 0,-4 6-1 0,2 10 0-2,-5 5 2 2,-3 10 6 1,-4 7-1-1,-3 4-2-1,-4 6-4-1,-4 7-2 1,0 5-4 2,0 0-41-4,0 0-42 5,0 0 17-2,-4 10 36-1,-13 4 6-1,-7 12-46 2,2 0-10-1,0-2-65-5</inkml:trace>
    </iact:actionData>
  </iact:action>
  <iact:action type="add" startTime="28801">
    <iact:property name="dataType"/>
    <iact:actionData xml:id="d4">
      <inkml:trace xmlns:inkml="http://www.w3.org/2003/InkML" xml:id="stk4" contextRef="#ctx0" brushRef="#br0">15442 1778 316 0,'0'0'102'6,"0"0"-64"3,0 0 6-3,0 0 2 0,0 0-24 3,0 0-10 0,0 0 1-3,0 0 1 1,0 0 8 1,0 0-5 0,0 0-3 0,0 0-6-3,0 0-8 3,0 0-12 1,5 0 2-1,10 0 10-3,12 0 17 4,11 2 12-2,11 2-1 2,9 0-4-3,9 0 4 3,4-2-14-1,5-2 3 0,-5 0-2-3,-2 0-2 2,-7 0-12 1,-8 0 5 0,-10 0-4-2,-7 0-1 3,-11 0 0 0,-8 0 1-2,-10 0-1-1,-3 0-1 2,-5 0-1 0,0 0 0 0,0 0 0-2,-9 22-30 2,-8 3-39 1,-6 1-96-8</inkml:trace>
    </iact:actionData>
  </iact:action>
  <iact:action type="add" startTime="29517">
    <iact:property name="dataType"/>
    <iact:actionData xml:id="d5">
      <inkml:trace xmlns:inkml="http://www.w3.org/2003/InkML" xml:id="stk5" contextRef="#ctx0" brushRef="#br0">16395 2019 71 0,'0'0'101'4,"0"0"-26"1,0 0 43 4,0 0-40-1,0 0-9 0,0 0-4-2,0 0 3 1,14-102-39 2,-14 99-6-1,0 3-3-3,0 0-13 3,0 0-7 1,0 0-20-1,0 18 2-2,0 8 18 1,0 10 10 1,0 3 6 1,0 1-9-2,0 2 0 0,0 0-6 2,-2 0 9-1,-7-2-1-1,-2 3 0-1,-2-4-1 3,-5 3-2-1,3-7 1-1,-2-1 2 0,2-6-9 0,6-8 5 2,2-4-5-1,3-8-7-1,4-2-12-1,0-6-30 4,0 0-46-3,29-12 16 1,0-10-12 1,2-4-38-8</inkml:trace>
    </iact:actionData>
  </iact:action>
  <iact:action type="add" startTime="29884">
    <iact:property name="dataType"/>
    <iact:actionData xml:id="d6">
      <inkml:trace xmlns:inkml="http://www.w3.org/2003/InkML" xml:id="stk6" contextRef="#ctx0" brushRef="#br0">16483 2119 129 0,'0'0'86'5,"0"0"-54"-1,0 0 34 5,0 0-44-1,0 0 14 2,0 0 20-5,0 0-10 3,-67-100-14-1,67 90 7 1,0 3 4-2,4 0-22 2,8 1-13 0,3 0 5 0,1 2-4-1,-1 2 18 0,1 0-8 2,-1 2-6-2,-2 0-10-1,3 0 3 3,-3 2-6-2,1 10 7 1,1 0 6-1,-3 4 6 0,-1 5 4 2,-2-4 0-1,-4 3-17-3,-3 0 6 3,-2 0 1 0,0 0 0 1,-5 0 5-3,-15 1-9 3,-4-2-7-2,-10 2 9 1,-1-2-11-2,-8 2-22 2,3-6-15 1,5 0 4-1,3-7 8-1,12-2 2-1,9-4 0 2,11-2 6 0,0 0-73 0,29 2-60-2,9 0 115 5,-1-1-60-10</inkml:trace>
    </iact:actionData>
  </iact:action>
  <iact:action type="add" startTime="30326">
    <iact:property name="dataType"/>
    <iact:actionData xml:id="d7">
      <inkml:trace xmlns:inkml="http://www.w3.org/2003/InkML" xml:id="stk7" contextRef="#ctx0" brushRef="#br0">16810 2300 35 0,'0'0'563'4,"0"0"-440"4,0 0-63 2,0 0-47-5,0 0-12 3,0 0-1 0,0 0 0 1,-76 110 14-5,47-72-7 5,0-4 1-1,5-3 5 1,4-6-13-3,5-5 0 1,7-8 0 0,8-9-34 2,10-3-119-3,14 0-47-5</inkml:trace>
    </iact:actionData>
  </iact:action>
  <iact:action type="add" startTime="30566">
    <iact:property name="dataType"/>
    <iact:actionData xml:id="d8">
      <inkml:trace xmlns:inkml="http://www.w3.org/2003/InkML" xml:id="stk8" contextRef="#ctx0" brushRef="#br0">17403 2209 517 0,'0'0'293'5,"0"0"-219"3,0 0-48 0,0 0-16-2,0 0-10 2,0 0-43 0,0 0 19 0,-56-3 24-2,47-1 1 2,1 0 0 0,0-5 0 0,-3 2 0 0,3-2 0-3,-4-1 0 4,1-2 0-1,1 2 0 0,-7 1 0-3,4 0-1 3,-3 1 0 1,-1 4 0-1,-3 0-8-1,-5 4-10 1,0 0 3 0,2 0-2-1,-4 12-5-1,2 2 21 4,2 2-8-3,6 1 8 2,1 0-6-3,1 3 7 3,3 3 0-2,6-1-1 0,1-3-6-1,5 0-2 2,0-3-11 0,9-6 1 0,12-2 19-2,3-4 10 2,3-4 0 1,4 0-1-2,0-8 5-1,-2-10-6 2,-5-3-7 0,-6 1 11 0,-7 2-2-2,-6 3 4 2,-5 3 31 0,0 2-5-1,0 3-6 0,0 6-4 0,0 1-14 2,0 0-16-2,-5 0-6 0,1 1-7 1,-3 16 13 0,1 4-1 0,0 3 1-2,0 2-1 2,0 3 0 0,1-1-4 0,1 2 5-2,0 0 0 2,-4 2 1 0,0-1 5 0,1 0-5-2,-1-1-1 2,0-2 2 0,2-2-1-1,4-2-1 0,-1-3-1 1,3-3-2-1,0-7 2 1,0-5-7 1,0-1 0-4,0-5 8 3,0 0 18 0,5 0 16 0,4 0-6-1,6-9-1 1,8-8-14 0,4-7-6 0,6-5-5-2,-2-1 4 2,-2-1-6 0,-2 2-1 0,-3-5-79-3,-8 6-87 4,-7 10-213-8</inkml:trace>
    </iact:actionData>
  </iact:action>
  <iact:action type="add" startTime="31430">
    <iact:property name="dataType"/>
    <iact:actionData xml:id="d9">
      <inkml:trace xmlns:inkml="http://www.w3.org/2003/InkML" xml:id="stk9" contextRef="#ctx0" brushRef="#br0">17625 2366 570 0,'0'0'117'4,"0"0"-49"5,0 0-21-3,0 0-39 2,0 0-7-1,0 0 6 1,0 0-7-1,-73 104 0 1,73-94 0 0,0-2-7 0,0-2-27-2,7-2-15 2,7-1-63-1,-6-3-24-6</inkml:trace>
    </iact:actionData>
  </iact:action>
  <iact:action type="add" startTime="31755">
    <iact:property name="dataType"/>
    <iact:actionData xml:id="d10">
      <inkml:trace xmlns:inkml="http://www.w3.org/2003/InkML" xml:id="stk10" contextRef="#ctx0" brushRef="#br0">17968 2189 479 0,'0'0'100'2,"0"0"-54"5,0 0 6 2,0 0-18-1,0 0-18-2,-73 109-14 3,65-87 4-1,5-4-4-1,1-4-1-1,2-3 1 2,0-4-2 0,0-1 0 1,0-2 4-4,0-2-2 3,0-2-2 0,0 2 1 0,0-2 2-2,0 0 4 2,0 0 12 0,0 0 13 0,0 0 36-2,0-4-21 2,0-7-29 1,9-10-11-2,4-1-6 0,3-6-1 1,7-3 0 0,-2-1 0-1,2 0 0 0,1 5 1 1,-4 4 1 0,-2 8-2 0,-2 7-1-2,-3 4-5 2,3 4-10 1,-1 0 15-2,6 0 0-2,0 1 1 4,4 7-1-2,2 1 1 3,4-2 0-3,27 1-1-1,-4-1-18 5,-6-7-129-10</inkml:trace>
    </iact:actionData>
  </iact:action>
  <iact:action type="add" startTime="76608">
    <iact:property name="dataType"/>
    <iact:actionData xml:id="d11">
      <inkml:trace xmlns:inkml="http://www.w3.org/2003/InkML" xml:id="stk11" contextRef="#ctx0" brushRef="#br0">12867 13864 51 0,'0'0'0'0</inkml:trace>
    </iact:actionData>
  </iact:action>
  <iact:action type="add" startTime="81641">
    <iact:property name="dataType"/>
    <iact:actionData xml:id="d12">
      <inkml:trace xmlns:inkml="http://www.w3.org/2003/InkML" xml:id="stk12" contextRef="#ctx0" brushRef="#br0">20438 12711 385 0,'0'0'42'3,"0"0"-41"5,0 0 1 1,0 0-1-2,0 0 7-1,0 0-8 1,96 3 1 1,-83-2 6 1,-2 0-5-3,0 2 8 2,0 0 14 1,1 2-13-2,1 1-1-1,0 4 4 3,1 5 12-2,-2 5-3 1,2 5-4-2,-5 9-10 2,-5 7 8 1,-4 4-3-1,0 4-8-1,0 1 1 0,-4-2-6 2,-9-2 9-2,-1-4-9-1,1-4 5 2,-1-1-6 0,1-4 0 0,5-1 1-1,0 1-1-1,6 0 0 3,2-2-2 0,0 3-4-2,8-2 6-1,11-4 1 1,6-3 0 2,-1-6 0-1,5-3 0-2,0-6 0 2,0 0 9-1,0-10-8 2,-1 0 5-2,-3 0-1 1,-4 0 1-1,-6 0-6 1,-6 0 0-3,-7-5 15 3,-2 2-6 0,0 1 0 0,-2 2-1-2,-9 0 1 2,-5 0-10 1,0 2 7-2,-1 12-6 0,1 2-1 0,1 4 1 2,1 2 0-2,5-2 1-1,3 0-2 3,4 1-13-1,2-1 12 0,0 0 1-2,0 4 0 2,0 2 0 0,0 4 0 0,0 6 0-3,0 8 0 3,2 6 0 0,4 4 0 1,-1 3 0-3,1-1 0 2,4-1-1 0,1-2 0-1,1-1 0-1,7-4 0 3,1-2 1-1,0-2 0-1,2-4 0 0,-4 0 2 2,-3-5-1-1,-3-3-1-1,-3 1 0-1,-3-6 0 2,1 3 1-1,-3-2 5 2,-2 0 3-3,1 4-8 2,2 0 0 1,-1-1 6-3,0 1-7 1,5-10 0 0,-3-1 0 1,2-5 6 1,-4-3-5-3,1-3 1 2,-5-5-2 0,0 1 1-1,0-6-1 2,0 0 1-4,0 5 14 3,-3-5-9 0,-13 2-5 1,-1 0 2-2,-3 2-2-1,-5 0 1 3,-4 2 4-1,1 3-6-1,-3-1 0 0,-4 1 1 1,6 1-1 0,6-2 7-2,4-2-7 3,6-4 8-1,6-2-8 0,3 0 1-4,4 0-1 4,0 0-1 1,0 0-29-2,0-12-59 0,0-2-21 0,4 1-78-6</inkml:trace>
    </iact:actionData>
  </iact:action>
  <iact:action type="add" startTime="88396">
    <iact:property name="dataType"/>
    <iact:actionData xml:id="d13">
      <inkml:trace xmlns:inkml="http://www.w3.org/2003/InkML" xml:id="stk13" contextRef="#ctx0" brushRef="#br0">13561 15923 400 0,'0'0'68'7,"0"0"-68"1,0 0-22-2,0 0-14 2,0 0 26 0,0 0 10 0,-2 0 6-2,0 0 30 1,-2 0 61 2,-3 0-35-1,1 0-35-2,-6 0 5 2,3 0 16 0,1 0-25 0,0-4-12-2,0 4-10 2,-1 0 1 0,-2 0-1 0,-3 0 1-2,-3 0 0 2,-5 0 4 0,-3 0-5 0,-4 0 0 0,-2 0 0-2,-5 0 8 2,-1 0-9 1,-9-4 1-2,2-6-1-2,-3-3 1 5,1-6-1-3,-2-2-10 1,7-6 3-2,-2 1 6 2,3-2 2 1,2-2-1-2,0 1 6 0,3-4 11 1,1-1-16-1,0-5-1 2,1-1 8-3,-3-3-7 3,-5 0 1 0,-7-1 8-3,-2-2-3 0,-8 2-1 2,-3 0 3 0,1 0-2 0,4-1-6-4,5 4 5 6,7 2-4-3,8 3 5 2,9 4 3-4,9 2 1 3,7 3-11 0,5-2-9 1,1 1 9-3,2-1 1 2,-1 0 9 0,2 1-10 0,-2-4 6-2,1-3-6 2,-3 3 1 0,-1-4 0-1,-4-8 0 0,-2 2 6 0,-6-2 3 2,2 2-4-1,-3 4 1-3,2 2-5 3,2 5 4 0,0-3-5 0,1 6 6-2,1 2-7 2,1 2 0 1,5 2 1 0,-4 2-1-3,6 2 1 2,-3 1 0 0,2 0 0-1,0-1 8-1,1 3-9 2,1-6-7-1,1 0 6 1,0 0 1 0,1-3 1-3,-1-2-1 5,-1-6 1-1,-2-3-1-2,1-1 6 0,2 0-6-1,-3-2 0 2,0 0 7 1,2-1-7-4,1 4 0 3,0 1 0 0,2 3 1 2,-1 6 1-4,3 2-2 2,0 6 0 1,0-3 0-3,0 2 0 0,0-3-2 1,9 3 1 1,0-1-8 1,2-2 9-3,0-1 0 2,3-5-7-1,1-2 7 2,3-7 0-3,-2-1-2 2,2-2 2-1,-3-2 1 3,1 5 0-4,-3 0-1 3,1 2 1-3,-3 2-1 2,-3 0 0-2,4 4 1 1,-3 0 0 1,-1 3 2 0,-1 4-3-1,0 3 1 0,0 2-1 2,-5 4 2-1,2-1-1-3,0 4-1 3,1-3 0 0,2 2 0 1,2 0-1-4,-3 0 0 3,3-2 1 0,3 2-7 1,-1-4 7-4,2 0 1 4,3-2-1-2,2-2-1 2,1 2 1-4,-1 0 1 4,-2 1-1-1,0 3 0 0,-3 2-1-3,-4 2 1 4,-2 2-1-2,-3 4-6 1,2 2-3-2,1 0 3 3,3 0-6-2,2 0 12 2,7 0-7-1,2 0 6-3,6 0 1 4,4 0 1-2,3 0-1 2,4 6 0-4,4 1 1 4,2-1-1 0,-1 0 1-1,-1 0 0-3,-2-2 1 3,-1 1-1 1,-8-3 1-2,-4 1-1-1,-8-2 0 1,-7 2-1 1,-3 1-4 0,-5-3-7-2,0 5 2 3,3 1 9-1,4 4-5 0,2 4 6-2,1 3 2 2,4 4-1 0,0 2 5 0,-1 0-4-3,3-2 0 4,5 2-1-2,2-4 0 1,6 2 0-1,5-4-1 2,2 2 1-1,1 0 8-2,-2-2-8 0,-3 0 3 3,-5 2-4-1,-4 0 0 0,-4 5 1-2,-6 0 0 2,-3 8 0 0,-4 5-1-1,-1 4 0 0,-5 4 0 0,2 2 2 2,-2 0-1-1,0-2-1-2,3-1 0 1,1-5 2 1,4-3-2 1,1 0 0-4,1-1 2 3,-1 0-1 0,1 2-1 0,1 0 1-3,1 7 0 3,-1 0-1 1,1 5 1-1,-1 3 0-2,-2-1-1 2,1 0 1 1,-1 0 0-2,-3-2-1-1,-4-2 1 2,-4-2 0 1,1-1 1-1,-3-4 0 0,0-2-1-2,0-4 0 2,0-2-1-1,0-1 2 1,-7 2-1-3,-1 3-1 5,-2-2 0-3,-1 1 0 2,2 4 0-4,0 0 1 3,2 5 0 1,1-6-1-1,2 4 0-3,4 0 0 4,-3-6-1-1,3-3 1 0,0-4 1-2,0-6-1 2,0-1 0 0,0-6 0 0,0 1 0-1,-2 4 1 0,-3 1 9 0,-1 0-9 0,-3 4-1 0,0-5-1 2,0 0 1 0,4-5 1-1,-1-2-1-2,2 1 1 1,-1-3 0 0,-2 6-1 1,-2-1 0-2,-2-1 1 3,0 2 1-1,0 1-2 0,-2-4 0-2,-1 2 0 2,3-2 1 0,-3 2 0 0,1 0-1-2,3 0 0 2,0-4 0 0,1 0 0 0,1 3 1-2,-2-8-2 2,4 8 1 0,-1-1 0 0,-2 1 0-3,3 4 0 4,-4-1 0-1,2 0 0-1,1-3 0-1,0 2 0 3,5-11 0-2,0 3-1 2,2-9-8-4,0-2 4 3,0 3 3 0,0-3 2 0,0 2 0 0,-3 3 2-2,3-5 4 2,0 5-5 0,0-1 0 0,0-4 0-2,0 0-1 2,0 2 1 0,0-2-1 0,0 2 0-2,0 4-42 2,0-2-141-1,0 0-191-3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5:57:51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742">
    <iact:property name="dataType"/>
    <iact:actionData xml:id="d0">
      <inkml:trace xmlns:inkml="http://www.w3.org/2003/InkML" xml:id="stk0" contextRef="#ctx0" brushRef="#br0">6512 12232 186 0,'9'-2'42'6,"22"0"-42"0,1 0-75 2,-1 0-78-7</inkml:trace>
    </iact:actionData>
  </iact:action>
  <iact:action type="add" startTime="65077">
    <iact:property name="dataType"/>
    <iact:actionData xml:id="d1">
      <inkml:trace xmlns:inkml="http://www.w3.org/2003/InkML" xml:id="stk1" contextRef="#ctx0" brushRef="#br0">4471 3832 129 0,'0'0'86'3,"0"0"-64"5,0 0-11 1,0 0 7-1,0 0 44-3,0 0 46 3,0 0-17 0,16-32-12 0,-16 30-27-1,0-3-17 1,0 5-11 0,0 0-11 0,0 0-6-2,0 0-7 2,9 0-10 0,6 0 10 0,10 0 0-2,4 0 2 2,8 0-1 0,6 3 1 0,6-3-1 2,4 0 6-4,5 0 3 0,7-10-1 5,2-3 1-7,2 2-1 3,2-3-8 2,7 1 9-1,5-1-3-1,6 0 0 0,4 0 1 0,1 3 0 1,-1 2-7-2,-8 3 1 2,-7 2-1 0,-8 4 0 1,-10-1 0-4,-5 1-1 4,-4 0 7-1,-1 0-5-2,-2 0 6 3,4 0-2-3,6 0 1 3,4 0-6-1,9 5 0-1,5-1 1-2,4 2 7 4,1 1-9-1,-4-6 0 0,-3 3 0-3,-3 0 1 4,-8-2-1-1,-8 2 1 0,-8-1-1-2,-9-2 1 3,-9-1-1-2,-7 3 2 1,-8-3-2-3,-5 0 1 4,-5 1-1-2,-2-1 1 1,-2 2-1-2,2-2-1 3,-2 3-1-1,0-2-6 2,2 3 2-5,0 0 6 6,4 2 0-3,-2 2 0-3,3 3 2 1,-1-1 5 0,1 4-6 2,2 4 0 1,8 15-1-3,2-2-44 2,-6-5-111-7</inkml:trace>
    </iact:actionData>
  </iact:action>
  <iact:action type="add" startTime="67793">
    <iact:property name="dataType"/>
    <iact:actionData xml:id="d2">
      <inkml:trace xmlns:inkml="http://www.w3.org/2003/InkML" xml:id="stk2" contextRef="#ctx0" brushRef="#br0">20407 4098 104 0,'0'0'74'5,"0"0"-51"4,0 0-12-3,0 0-5 2,0 0 4 0,0 0 22 0,0-95 34-2,-8 74 24 3,-2 3-53-1,-1-2-21 0,-1 2-16-2,1 1-54 1,-3-2 5 3,1 0 4-3,0 2-9-1,2 3 23 2,0 0 24-1,2 2 7 1,0 4 0-2,4 2 9 2,3 2 7 0,2 1 93 0,0-1-12 0,0 3-34-2,0-1 8 1,0 2-9 2,0 0-36-1,0 0-26-2,0 0-25 1,16 0 19 2,6 12 6-1,11 0 9-2,10 1 7 1,15 2-2 2,11-3 4 0,12-2 2-1,27-4 7-1,26-6-1 2,-7 0-14-3,-14 0 2 0,-15-3-1 1,-26-8-6 2,3 1 2 0,2 2 11-4,-17 2-2 3,-18 1-8 0,-15 5-10-1,-16 0-13-1,-7 0 4 2,-4 9 9 0,0 7 0 1,0 6 0-4,-2 8-27 3,-11 27-29 0,1-7-109 2,-1-9-449-9</inkml:trace>
    </iact:actionData>
  </iact:action>
  <iact:action type="add" startTime="79012">
    <iact:property name="dataType"/>
    <iact:actionData xml:id="d3">
      <inkml:trace xmlns:inkml="http://www.w3.org/2003/InkML" xml:id="stk3" contextRef="#ctx0" brushRef="#br0">6050 16347 13 0,'0'0'0'4,"0"0"-3"2</inkml:trace>
    </iact:actionData>
  </iact:action>
  <iact:action type="add" startTime="80821">
    <iact:property name="dataType"/>
    <iact:actionData xml:id="d4">
      <inkml:trace xmlns:inkml="http://www.w3.org/2003/InkML" xml:id="stk4" contextRef="#ctx0" brushRef="#br0">8925 12418 199 0,'0'0'104'4,"0"0"-78"4,0 0 38 0,0 0 41-2,0 0 46 2,0 0-18 0,0 0-45 0,11-2-49-2,-15 2-21 2,-5 0-18 0,-3 0 0 0,-1 5 8-2,-5 1-2 2,-1 1-6 0,-6 3-9 0,-2-1 0-1,-2 2-4 0,-6 2 5 1,-5 3-4 0,-5 3-14-2,-6 2 9 5,-5 3 16-6,3-6 1 4,-3-2 7-3,5-8-6 2,2-8 11 1,4 0 2-2,3-6 8-1,8-18-12 4,5-11-10-3,11-10-23 1,9-13 10-1,9-13 4 1,0-21-5-1,16-29 1 0,20-29 13-1,6-6 0 2,-1 23 13 0,-6 35 2 0,-6 39 2-2,2 8-4 2,11-2-6 0,6 0-7 0,7 1 0-2,0 13-2 2,6 14 0 1,3 11-7-2,12 6 2-1,8 8 6 2,6 0 0 0,3 22-2 1,-1 7 3-4,-10 11 13 4,-9 5-6-1,-8 0-5 0,-9 2 5-2,-11-1-7 1,-14-2 0 1,-9 0 0 1,-13-2 6-4,-9-2-5 2,0 3 12 2,-16 1-1-1,-15-3-4-2,-7 2 4 2,-1-5-5-1,-7 0-7 2,5-2 0-1,-5 2 3-2,2 0-3 2,7 5-20 0,1-1 1 0,11 0-1-2,9 18-29 2,8-12-28 1,8-5-150-8</inkml:trace>
    </iact:actionData>
  </iact:action>
  <iact:action type="add" startTime="82051">
    <iact:property name="dataType"/>
    <iact:actionData xml:id="d5">
      <inkml:trace xmlns:inkml="http://www.w3.org/2003/InkML" xml:id="stk5" contextRef="#ctx0" brushRef="#br0">9825 16080 165 0,'0'0'93'5,"0"0"-64"1,0 0-13 2,0 0 1 0,0 0 1 0,-37 106-5-2,30-88 8 3,-2 4-12-2,-4 0 1 1,-4 6-3-2,-4 7-5 2,-4 1 8 1,-6 8 3-1,-4 2 6-2,-8 6 11 1,-4 2-6 1,-6 4-3 1,-3-8 15-3,-5-2 14 2,-1-11 11 0,2-10-22 1,0-6 11-4,2-12-6 3,1-9-8 0,-1 0 10 1,0 0-27-3,-1-13-12 3,4-4 2-2,-3-3-8 1,5-1-1 0,-1-5 0-3,5-7 0 4,5-7-9-1,6-4-5 0,1-10 11-3,8-4 2 3,6-12-12 1,7-6 7-1,11-5 5-3,5 1 0 3,13-4-6 0,20 7 7 1,10 5-1-3,9 4 1 2,3 7 1 1,3 2 1-3,4 3-2-1,1 10 1 5,-1 2-1-3,0 12 0 1,-1 9 0-2,-1 6-1 2,-2 4-7 0,0 7 1 0,2 2 6-1,5 4 1 1,1 0 0 0,3 0-1 1,1 23 0-4,-6 8 1 4,-8 10 10-1,-9 7-3 0,-12 6 6-4,-10-4-3 5,-11 3 2-2,-10-3-1 1,-4-6 7-2,0 0-7 2,-16-8-1 0,-4 0 2 0,-4-7-12-1,-5 0 0 0,-23-8-57 1,6-6-107 1,1-7-240-8</inkml:trace>
    </iact:actionData>
  </iact:action>
  <iact:action type="add" startTime="88899">
    <iact:property name="dataType"/>
    <iact:actionData xml:id="d6">
      <inkml:trace xmlns:inkml="http://www.w3.org/2003/InkML" xml:id="stk6" contextRef="#ctx0" brushRef="#br0">4839 8700 165 0,'0'0'153'3,"0"0"-61"7,0 0-33-2,0 0-19 0,0 0 1-2,0 0-2 1,-2-15 8 2,-1 15-2-1,3 0 0-3,-2 0 0 3,0 0-6 0,2 0-12 1,-2 0-4-4,2 0-16 4,0 0-5-2,0 0-2 1,0 0 0-1,0 0-7 1,0 0-6 0,0 0 1-1,0 0 11-1,0 0-6 2,0 6 7 0,2-1-1 0,2 2 1-2,3 1 0 2,-3-2 0 0,4 2 0 0,-4-1 1-2,2-1-1 2,3 0 0 0,1 1-2 0,-2-1 0-2,5 0-4 2,5-2 5 1,2-2 1-2,2-2 0 0,7 0 6 1,5 0-6 0,1 0 1 1,4 0 1-4,1 0-1 3,2 0 1 0,1 0-1 0,1 0-1-1,3 0 1 0,-1 0 1 1,-1 0-2 0,0 0 1-1,-6 0-1 0,0 0 1 1,-1 0-1 0,-5 0 1-2,0 0-1 3,3 0 0-2,1-6 0 2,4 0 0-3,-1 2-6 1,-2 4 4 2,-1 0-5-2,0 2 0-1,-6 12 4 3,0-1 2-2,0 2 0 1,-2-5 1-2,3-2 0 1,-3-2 0 2,-1-3 0-1,1-2-6 0,0-1-4-2,0 0-3 2,0 0 0 0,-2-8 0 0,-1-2 3-2,1 2 9 2,0 4-8 0,-3 2 8 0,1 2 0-2,-1 0-7 2,3 0 1 0,-2 8 7 0,0 0 0-1,-4-2 0 0,2 0-1 1,-3-2 0 0,0-3 0-2,-2 2 1 1,-1-3 1 1,3 0-1 1,-3 0 1-4,0-4-1 3,-3-4 1 1,-1-2-1-1,0 2 0-2,-2 2 0 2,-4 4 0 1,-1 2 0-1,-1 0-1-2,-3 0-17 1,-2 4-2 2,0 25 19-1,0-6-28-2,0 1-146-5</inkml:trace>
    </iact:actionData>
  </iact:action>
  <iact:action type="add" startTime="107314">
    <iact:property name="dataType"/>
    <iact:actionData xml:id="d7">
      <inkml:trace xmlns:inkml="http://www.w3.org/2003/InkML" xml:id="stk7" contextRef="#ctx0" brushRef="#br0">25765 12627 114 0,'0'0'123'5,"0"0"-100"3,0 0-12-1,0 0 41 1,0 0 72 0,0 6-23-3,0-6-4 4,0 0-23-1,0 0-38 0,-5 0-16-2,-6 0-13 2,-6 0-5 1,-6 2-2-1,-6 6 0-3,-6 2-1 4,-8 1 1-1,-3 0-1-1,-6-3 0-1,-2-2 1 5,-3-2 1-4,-1-4 0 4,-4 0 8-6,0 0 1 1,-1-10-10 1,7-12 8 1,3-8-8-2,5-10 0 2,2-8-1 0,2-11-11-1,-1-7-46 1,3-11 14 0,1-4 23-1,8-7-12 0,11-2-7 1,10-5 17-1,12 3 17 3,2 8 6-3,28 7 10 1,10 15 0-1,9 10 3 0,9 8-4 1,13 5 10-2,12 3-4 0,28 1-9 3,33 3-5-1,28 4 0-1,-11 12 0-1,-34 12 0 3,-43 4 1-2,-28 6-1 2,2 14-1-3,0 8 15 2,-3 10-14 0,-14 6 12-1,-14 12-7 0,-16 28-5 1,-11 1 8 0,-5 9 4 1,-28 4-5-5,-8-21 0 4,-5 3-8 1,3-17-17-1,10-13 16-2,4 5-11 2,14-15-74 0,4-7-82-7</inkml:trace>
    </iact:actionData>
  </iact:action>
  <iact:action type="add" startTime="108402">
    <iact:property name="dataType"/>
    <iact:actionData xml:id="d8">
      <inkml:trace xmlns:inkml="http://www.w3.org/2003/InkML" xml:id="stk8" contextRef="#ctx0" brushRef="#br0">26346 16124 355 0,'0'0'82'5,"0"0"-54"4,0 0-12-3,0 0-6 3,0 0-2-3,0 0 2 3,0 0-1-2,-96 110 0 0,75-73 8 1,-4 3 5 0,-2 5-14-2,-4 8 4 4,-2 5-12-3,-5-4 34 1,-3-4-21 3,-5-6-11-8,-6-4 24 5,-4 1 15 0,-2-6-18 3,-1-3-22-6,-3-2 5 3,-4-7-4-1,-5-5-1 1,-2-4 6-1,-5-6-7 0,-2-4 1 0,-1-4 0 1,5 0 9-2,1-18-9 1,6-4 15 2,5-12 7 0,3-6 0-4,5-2 3 4,3-11-26-3,2 0 16 2,2-10-9-1,9 1 1 1,3 0-8 1,12-2-6-3,4 1 6 0,8-3 6 2,8-2-6 2,5-3-1-2,12-4-8-2,30 2 9 3,18-3 2-2,16 0-2 0,12 2 7-1,26-4 2 1,-8 12-8 3,2 9 0-2,2 11 0-3,-22 21 0 3,3 6-1 0,-10 15-2 0,-12 4-9-2,-7 8 10 2,-4 15 1-1,3 9 1 1,-3-1 9-2,4 5-3 2,-2 4-4 1,0 3 3 0,-2 2-5-4,-4 3 0 3,-8 2 0 0,-6 0-1 0,-5 9 7-2,-10 2-1 1,-4 2 1 2,-8 8 4-1,-8-5-5-3,-5 2 3 4,0-1-2-1,-7-9-4-2,-13-4 3 2,0-10 4-1,-3-12-10 2,0-14-25-1,-16-28-26 1,8-20-38-2,-3-20-297-6</inkml:trace>
    </iact:actionData>
  </iact:action>
  <iact:action type="add" startTime="177888">
    <iact:property name="dataType"/>
    <iact:actionData xml:id="d9">
      <inkml:trace xmlns:inkml="http://www.w3.org/2003/InkML" xml:id="stk9" contextRef="#ctx0" brushRef="#br0">5441 3534 110 0,'0'1'151'6,"2"-1"-109"-1,0 0-40 3,0 0 0 0,3 0 4 0,-3 0-5-2,2 3 1 2,0-2-1 1,-2 1 2-1,4 2-2-3,-4 2 0 3,0 0 1 0,0 0-1 0,0 0 8-2,-2 0-9 3,3 1 1-1,-1-1 0 0,2-2 0-2,0 3 0 2,6-1 0 0,1-2-1-1,7 2 1-1,1-2 6 3,8-2 6-1,4 0 13-1,3 1 12 2,3-3-9-3,4 1-6 4,1-1-10-3,0 2-6 1,3-2-1-2,-1 3-5 1,6-3 6 1,1 0-6-1,10 0 0 1,3 0 9 0,5-5-2 0,6-9 0-1,4 0 5 0,-4-1-4 1,1 0 4-1,-5 3 1 0,-2 1-8 0,-7 6-6 1,-1-1 0 0,-8 5 1 0,-1-2-1-2,-10 3 1 2,-7 0-1 0,-8 0 0 1,-6 4-1-4,-8 3 1 4,-4 0-1-3,-7 1 0 2,-2-2 0-2,0 2 1 2,0 3 0 0,-18-1-28 1,-17 9-18-4,1-1-88 5,1-6-163-9</inkml:trace>
    </iact:actionData>
  </iact:action>
  <iact:action type="add" startTime="178474">
    <iact:property name="dataType"/>
    <iact:actionData xml:id="d10">
      <inkml:trace xmlns:inkml="http://www.w3.org/2003/InkML" xml:id="stk10" contextRef="#ctx0" brushRef="#br0">6343 3867 466 0,'0'0'91'2,"0"0"-41"6,0 0-8 1,0 0-2-1,0 0-27-2,0 0-13 2,0 0-16-1,6-7 16 2,25-3 13-4,12-2 0 4,6-3 3-1,2 2-6-1,0 1-4 2,-4 3-6-3,-5 6 2 1,-1 1-2 1,-3 2-1 1,18 0-5-4,-12 0-42 6,-4 5-138-11</inkml:trace>
    </iact:actionData>
  </iact:action>
  <iact:action type="add" startTime="180867">
    <iact:property name="dataType"/>
    <iact:actionData xml:id="d11">
      <inkml:trace xmlns:inkml="http://www.w3.org/2003/InkML" xml:id="stk11" contextRef="#ctx0" brushRef="#br0">13118 1744 103 0,'0'0'115'6,"0"0"-30"1,0 0-4 0,0 0-16 1,0 0-10 0,0 0-11 0,0 0-2-2,5-10-7 2,-5 10-12 1,0 0-14-2,0 0-8 2,0 0 2-3,0 0 2 2,0 0-5 0,0 0-8-1,0 0-5-1,0 6-2 2,0 9 15 0,0 4 15 1,0 5-5-3,-5 9 6 2,3 0-6 0,-2 4-2-1,2 1-7 1,-3-2 5-1,0-2-3 1,3 1-2-1,-2-4 0 1,-3 3 5-1,3 1-6 2,-5 1 1-1,0 0-1-2,0 0 1 3,0 0 1-2,0-3-2 0,2-4 1-1,3-5-1 2,2-4 1 1,2-6-1-1,0-2 0-3,0-5 0 3,0 2 0-1,0-1 0 2,0-2 1-4,0-2 0 3,0 0 1 1,0-2-1 0,0-2 0-3,0 0 9 2,0 0-10 0,-4 0-71 1,-1-2-140-8</inkml:trace>
    </iact:actionData>
  </iact:action>
  <iact:action type="add" startTime="181471">
    <iact:property name="dataType"/>
    <iact:actionData xml:id="d12">
      <inkml:trace xmlns:inkml="http://www.w3.org/2003/InkML" xml:id="stk12" contextRef="#ctx0" brushRef="#br0">13125 1905 146 0,'0'0'94'2,"0"0"-51"7,0 0-1-2,0 0-2 1,0 0-10-1,0 0 8 1,0 0-12-1,-13-50 13 1,11 41-2-2,2 1 7 5,0 3 15-5,-2-4-17 2,2 4-11-2,-3-1-7 2,0 0-1 0,1 1 3-1,0 1 0 0,0 2 1 0,0 2 18 1,2-2-19 1,0 2-9-3,0 0-15 2,0 0-2 0,0 0-8-1,0 0 8-1,2 0-11 3,12-2 11-2,-1 1 0 2,5 1 0-3,-5 0 0 1,3 0 0 2,-5 0 0-2,-3 0 0-1,-1 3-7 2,-2 5-2 0,-3 3-1 0,0-1-2-1,1 4 11 0,-3 1 0 1,0 4 1 0,0 4 1-2,0 0 0 3,0 1 5-1,0 0-5 0,-5-4-1-2,-4 0 2 2,0-4-1 0,-2 1 1 0,0-3 4-2,0 1-5 3,-2 0 6-2,1-2-5 1,1-3-1-3,0 2-1 4,0-3 2 0,-2 0-2-1,1 1 0 0,-3 2 0-2,1-2-12 3,-1 0 6-1,1 1-1-1,1-5 6-2,4-1 0 3,3-1 1 0,3-1 0 0,1-3 0-3,2 0 0 4,0 0-8-2,0 0-2 2,0 0-27-3,0 0-24 2,5 0-31 0,4 0-18-1,-1 0-112-5</inkml:trace>
    </iact:actionData>
  </iact:action>
  <iact:action type="add" startTime="182369">
    <iact:property name="dataType"/>
    <iact:actionData xml:id="d13">
      <inkml:trace xmlns:inkml="http://www.w3.org/2003/InkML" xml:id="stk13" contextRef="#ctx0" brushRef="#br0">13432 2077 23 0,'0'0'335'7,"0"0"-178"0,0 0-80-2,0 0-30 4,0 0-28-1,0 0-9-1,0 0 6 0,0 2 19 1,3-2-4 0,-1 0-13 0,0 0 2-3,3 0 7 4,-1-6-5-2,3-6-9 1,2-3-6-2,4-2-1 3,0-3-5-1,3-1 1-1,0-4-1 0,0 3 5 0,-3 2-5 1,0 0 0 1,-4 4 0-3,-2 2 0 2,-3 3 1 0,-2 8 4 0,0-2 3-2,-2 4 0 3,2-1 2-2,-2 2 1 1,0-3-4-2,0 2-7 2,0 1 5-1,0-3-6 1,0 3-1-2,5-1-5 3,0-3 5-2,-1 1 0 1,1 0 0-1,-1 0-1 1,0-1 2 0,-2 3 0 0,1-3 0-2,-1 1 2 1,-2 0 4 1,2-3-4 2,1 1-1-3,-3 1 0 2,2 0 6-4,-2 1-6 3,0 0 5-2,0 2 4 2,0 1-8 0,0 0-1-1,0 0-1-1,0 0-7 3,0 0 0-1,0 0-1 0,0 5 8-1,0 5 1 0,0 4-1 2,0 1 1-2,5-1 0 2,-1-1-1-5,0 0 1 4,3-3-1 1,-3-2 0-2,1 2 0 1,0-2-1 0,-1 2 1 0,0 0 0 2,0 0 9-6,1 2-9 3,-3 0 1 1,2-2-1 0,2 2 2-3,-4-1-2 5,2-4 1-3,0 3 0 1,-1-4-1-2,-1 2 1 2,0-2-1 0,0-2 0 0,-2 0 0-2,0-2 1 2,2 1-1 0,-2-3 0 1,0 1 1-2,0-1 0 1,0 0 0 1,0 0-1-2,0 1 0-2,0-1 2 2,0 0-1 1,0 0-1-1,0 0 0-1,0 0 0 3,0 0 0-1,2 0-1 0,-2 0-1-2,2 0-7 2,-2 0-14 0,4 0-13-1,-2 0-27 0,2 0-23 1,-2 3 1 0,3 0-140-7</inkml:trace>
    </iact:actionData>
  </iact:action>
  <iact:action type="add" startTime="184682">
    <iact:property name="dataType"/>
    <iact:actionData xml:id="d14">
      <inkml:trace xmlns:inkml="http://www.w3.org/2003/InkML" xml:id="stk14" contextRef="#ctx0" brushRef="#br0">13854 2013 273 0,'0'0'118'4,"0"0"-72"6,0 0-23-5,0 0-23 3,0 0 6 0,0 0 9 0,0 0 28-2,2 0-1 2,0 0-2-1,0 0-11 2,0 0 13-1,3 0 14-2,-1-2-8 2,4-7-5 0,-2 1-23 0,3-5-8-2,-1 1-11 3,4-5 5-2,-3 4-5 2,5-3 1-4,-4 1-1 3,-1 2-1 1,3 3 0-2,-4-1 0 0,1 6 0 1,-3 0-1 0,-1 5-1 0,-2 0-6-1,-1 0-3 0,2 0-2 1,-1 3 3 0,1 4 10-2,0 4 0 2,0 0 1 2,1 0 0-4,0-1 9 0,-3 2-9 2,3 0-1 0,-1 2 0-1,-2 0 0 0,2 2-11 0,1 1-2 1,-3 0 6 1,2-3 5-5,1-1-5 5,-2 0 7-1,1-1-1 0,0 0 1-2,1-1 0 4,-3-2 1-3,2-1-1 2,-2-4-7-5,0-2 5 4,-2 0 2 0,3-2-6 0,0 0 6-2,-1 0 12 2,0 0 20 1,2-2-5-2,1-10-17 0,1-5-9 0,0-2 1 3,2-4 0-2,1 0 4-3,-3-1-6 2,1 2 0 0,0 2 0 3,-1 7 0-4,1 0-27 1,-1 7-27 3,2 6-57-3,-2 0-30 3,-1 0-60-9</inkml:trace>
    </iact:actionData>
  </iact:action>
  <iact:action type="add" startTime="185436">
    <iact:property name="dataType"/>
    <iact:actionData xml:id="d15">
      <inkml:trace xmlns:inkml="http://www.w3.org/2003/InkML" xml:id="stk15" contextRef="#ctx0" brushRef="#br0">14504 1899 451 0,'0'0'114'1,"0"0"-38"6,0 0-22 1,0 0-37 1,0 0-16-3,0 0 0 3,0 0 7-2,-44-47-6 2,32 44-2-4,-1-1 7 3,-1 1-7 1,2 3-1-2,-2 0 0 0,-1 0 1 1,-2 0 0 0,5 7 0-1,-5 4 1 0,2 3-1 1,2 3 0-1,2-1-1 1,0 2 0-2,4-2-1 2,4-5 1 0,1 2-6 0,2-5 1-2,0 0-3 3,0-1 2-2,0-4 0 1,5 1-2-2,6-3 8 1,2-1 1 1,1 0 9 1,5 0-8-3,2 0 0 2,1-11 0 0,-2-1-1 0,-2 0-7 1,-5 0 7-4,-6 7 0 3,-2 0 2 1,-3 3 8-1,-2 0 3-3,0 2 12 3,0 0 21 0,0 0 7 0,0 0-14-2,0 0-6 3,0 0-22-2,0 0-4 2,0 0-7-3,0 0 0 2,0 0 0-1,0 0-1 1,0 0-7-3,0 6-1 3,0 8 9 1,-2 6-2-1,-3 4 1-2,3 6 1 3,0 2-1-1,-1 3 1 0,1 4 0-2,0-3 0 2,-1-4 0-1,1 0 0 2,-2-3 0-2,2-4 0 0,-2-2 1 2,1-3-1-2,1-6 7-2,2 0-7 3,-2-4 0 0,2-3-1 1,0 0-5-4,0-3 4 4,0 0-4 0,0-2 5-1,0 0-12 1,0-2 0-5,0 0 3 4,2 0 10 0,3 0 6-3,-1 0 5 3,4 0-1 0,2-6-1 0,1-7 1-1,2-4-8 1,1-3-1-1,1-6 5 3,1-5-5-6,-1 1 7 4,1-2-7 0,1-1-2 1,-1 0-25-4,0-5-48 3,-5 9-67 1,-6 4-103-8</inkml:trace>
    </iact:actionData>
  </iact:action>
  <iact:action type="add" startTime="186381">
    <iact:property name="dataType"/>
    <iact:actionData xml:id="d16">
      <inkml:trace xmlns:inkml="http://www.w3.org/2003/InkML" xml:id="stk16" contextRef="#ctx0" brushRef="#br0">14745 1613 134 0,'0'0'292'3,"0"0"-119"4,0 0-50 1,0 0-48 0,0 0-38-3,0 0-12 4,0 0-13-1,-2-27-12 1,2 27-16-4,0 0-8 3,2 0 15 0,7 2 9 1,1 8 0-4,2 5-1 4,1 2 0-2,-1 5-8 2,1 6 8-3,3 2 1 1,-3 6 1 2,0 6-1-1,-1 1 0-1,-6 3 0 1,-4 2 0 0,-2 0 1-1,0 0 6-1,-4 0-5 2,-14-4 6 0,-6-2-6-1,-3-3 4 1,-4-6 2-1,-6-3-8 2,2-1-17-2,-20-3-39-1,8-6-105 3,5-6-127-8</inkml:trace>
    </iact:actionData>
  </iact:action>
  <iact:action type="add" startTime="187331">
    <iact:property name="dataType"/>
    <iact:actionData xml:id="d17">
      <inkml:trace xmlns:inkml="http://www.w3.org/2003/InkML" xml:id="stk17" contextRef="#ctx0" brushRef="#br0">13100 1466 201 0,'0'0'115'5,"0"0"-27"4,0 0-11-1,0 0-10-2,0 0 17 2,0 0-12 0,0 0 0 0,0-17-2-1,-4 17-21 0,2 0-20 2,-3 0-18-2,-1 0-11-1,-1 0-8 2,-6 9 3 0,0 4 5 0,-4 5 1-3,2-1 0 4,-3 1 0-2,1-3 0 1,-1 6 0-2,-3-1 10 2,2 4-10 0,-4 2 0 1,3 1 0-2,0-2 0 0,2 1-1 1,3 0 0 1,-1-2-1-4,5 2 0 3,0-3 0 1,2 1 0-2,2-3 0-1,-1 0 0 3,-2 1 0-2,4 0 0 2,-1 0 0-2,3-3 1-1,0 2 0 3,-2-1 0-1,4 2-1 0,0 2-9-3,2 2 9 3,0 2 0 3,0 0 0-4,0 0 0-1,0 0 1 2,0-4 0-1,2 1 0 1,6-1-2-2,-2-3-3 2,1 0 4 1,1-3-6-2,2-2 6-1,-2-2 1 2,1-4-9-1,-2-3 6 1,-3-4 3-2,3 1 2 2,-2-4-2 0,-1 1 7 0,0-1-6-1,1 3-1 0,-1-1 1 2,1 2 1-1,-1 0-2-2,3 2-26 3,-3 2-42-1,1 2-41-2,-3-5-195-5</inkml:trace>
    </iact:actionData>
  </iact:action>
  <iact:action type="add" startTime="189890">
    <iact:property name="dataType"/>
    <iact:actionData xml:id="d18">
      <inkml:trace xmlns:inkml="http://www.w3.org/2003/InkML" xml:id="stk18" contextRef="#ctx0" brushRef="#br0">15226 1979 103 0,'0'0'115'5,"0"0"-43"4,0 0 0-1,0 0-4-2,0 0-7 2,0 0-12 0,0 0 6 0,-9-6 1-1,9 4-11 1,-2 2-19-1,2-2-15 1,0 2-4-2,0-2-6 1,0 2-1 1,0 0-7 0,-2 0-8 2,2 0 10-6,-2 0 5 4,-3 0 16 1,3-2 6-2,-2 2 2 0,1-2-6 1,-2 0 3 1,3 2 4-2,2 0 2 0,0-3 5 1,0 3-4 0,0 0-10-1,0-1-16-2,0 1-2 5,0 0-20-2,0 0-1-1,0 0 21 1,7 4 0-1,0 6 1 1,2 0 5 0,-1 3-5-1,2-2-1 0,1 1 1 0,-3 2 0 1,1 1 1-2,3 2-1 2,-6-1-1 1,3 1 0-2,-2 2 0-1,-2-2 1 3,-1-1 5-1,0-1-4 1,-2-2 6-4,1-1-7 4,-3-5 0-2,2 1 0 2,-2 1 1-5,0-4-1 6,0-1 2-3,0 1 3 0,0-5-6 0,0 1 7 1,0-1-5-1,0 0 11 1,0 0 11-2,2 0 0 2,-2 0-3 0,0 0-19 0,0 0-1-2,0 0 9 2,0 0-8 0,0 0 6 1,0 0 14-4,0 0 0 3,0 0-3 0,2 0 1 0,0-1-6-2,0-8-8 3,2-1-4-1,-2-2 5 0,2-3-7-1,3-3 0 0,1-3 1 1,2-1 0 1,-4-2 0-2,3 0 0-2,-1-1 0 5,0 0 0-3,1 0 1 0,-3 4-2 0,-2 1 1 0,3 2-1 2,-4 6 1-1,1 1-1-3,-2 5 0 5,1 5 0-5,-3-1-2 4,0 2-21-3,0 0-16 2,0 0-16 0,2 0-40 1,0 0-2-3,9 0 35 1,-2 6-61 2,0-3-154-8</inkml:trace>
    </iact:actionData>
  </iact:action>
  <iact:action type="add" startTime="190875">
    <iact:property name="dataType"/>
    <iact:actionData xml:id="d19">
      <inkml:trace xmlns:inkml="http://www.w3.org/2003/InkML" xml:id="stk19" contextRef="#ctx0" brushRef="#br0">15641 1977 487 0,'0'0'139'6,"0"0"-73"2,0 0-18-2,0 0-44 3,0 0-4-2,0 0-7 2,0 0 4-4,0 18-3 3,2-8 6 0,2 4 1 0,-2 0 0 0,0 2 6-2,1-2-6 3,-1 2 5-2,0 0 1 1,-2-2-1-2,3 3 1 3,-3-4-6-1,0 1 1-1,0 0 4-1,0 1-4 3,0-2-1-2,0 1 5 1,0-2 3-1,0-1-9 0,0-5 0 1,2-2 0 0,-2-2 1-1,2 0 8 1,-2-2 0-1,0 0 5 2,0 0 19-3,0 0 8 2,0 0-1-1,0 0 5 1,0 0-9-2,0-2-17 2,0-9-13 1,0-1-5-2,0-2-1-1,0-2 0 2,0-4 0 0,0-2 0 0,7-1-1-2,1-4 0 2,1-1-5 0,3 2 4 0,1-2 1-1,1 2 1 0,-1 4-1 1,1-1 1 1,-1 8-1-4,-3 1 0 3,-2 4 0 0,-2 4 0 0,1 1-5-2,-3 4-1 2,0 1 1 0,4 0 3 0,-2 0-3-2,3 0-5 2,0 0 9 0,2 4 1 0,2 4 1-1,1-1-1 1,1 0 1 1,-2-1 0 1,-1-2 0-2,-3-3 0-5,-3 4 0 5,-2-5 1-1,-4 0 6 2,4 0-7-2,-4 0-1 0,0 2-18 1,0 3-94 0,-6-5-271-7</inkml:trace>
    </iact:actionData>
  </iact:action>
  <iact:action type="add" startTime="204923">
    <iact:property name="dataType"/>
    <iact:actionData xml:id="d20">
      <inkml:trace xmlns:inkml="http://www.w3.org/2003/InkML" xml:id="stk20" contextRef="#ctx0" brushRef="#br0">8212 3707 22 0,'0'0'118'5,"0"0"-118"1,0 0-68 3,0 0 6-1,0 0 52 0,-24 16 10-2,22-13 0 2,-1-2 110 0,1-1-28 0,2 0-37-2,-2 0-31 2,2 2-5 0,-3-2-9 0,1 3 1-2,2-1 0 3,-2-1 0-1,2 2-1 0,0 1 0-2,0 0-1 2,0-1 1 0,0 1 0 0,0 0 0-2,0 1 0 2,0 0 0-1,0 1-9 1,4 3-8-2,-1-3-29 2,-1-2-117-7</inkml:trace>
    </iact:actionData>
  </iact:action>
  <iact:action type="add" startTime="205427">
    <iact:property name="dataType"/>
    <iact:actionData xml:id="d21">
      <inkml:trace xmlns:inkml="http://www.w3.org/2003/InkML" xml:id="stk21" contextRef="#ctx0" brushRef="#br0">11144 2613 150 0,'0'0'80'4,"185"-81"-80"3,-105 47-22-6</inkml:trace>
    </iact:actionData>
  </iact:action>
  <iact:action type="add" startTime="209495">
    <iact:property name="dataType"/>
    <iact:actionData xml:id="d22">
      <inkml:trace xmlns:inkml="http://www.w3.org/2003/InkML" xml:id="stk22" contextRef="#ctx0" brushRef="#br0">19827 1917 85 0,'0'0'104'5,"0"0"-68"2,0 0 5 2,0 0-14-3,0 0 2 2,0 0 14 1,0 0 58-3,0 8 13 2,0-8-52 0,0 0-20 0,0 0 4-1,0 0-13 1,0 0 12-1,0 0-7 2,0 0-9-4,2 0-12 4,1 0-17-1,-1-4-6-1,0-3 6-1,2 0 8 3,1-1-7-1,0 0-1-1,1 0-1-1,1-1 0 3,1 2-6-1,-1-3 6 0,2 2 1-3,0 0-1 4,0 0-6-2,0 2 1 1,0-1-3-2,0 3-2 2,-1 1 5 0,0 0-3 1,-4 3 3-3,2 0 5 1,1 0-6 2,-1 0 5-2,2 0 1-1,-2 0-6 2,1 0 6 0,1 6-8 0,0 1 1-2,-2 3 7 2,3-2 1 0,-3 2-1 0,4 2 1-1,-3-1-7 0,-1 4-1 2,-2 1-6-2,1-2-3-1,0-1 9 3,-3 0 8-2,0-1 0 2,3-4 0-4,-3-2 0 4,2-2-1-2,-2-2-6 2,3 0-3-4,-3-2 9 3,2 0-4 0,6 0 5 0,0 0 16-2,4-12-5 3,6-3-1-1,-2 2-9 0,1-5 0-3,0 2 0 3,-3 0 0 1,-6-2 0-1,1 2 1 0,-4 2-1-3,-2 1 12 3,-3 4-13 0,-2 3 1 1,0 1-1-4,0 4-19 4,0 1-89-2,0 0-93 1,0 6 46-3,0 4-111-2</inkml:trace>
    </iact:actionData>
  </iact:action>
  <iact:action type="add" startTime="210262">
    <iact:property name="dataType"/>
    <iact:actionData xml:id="d23">
      <inkml:trace xmlns:inkml="http://www.w3.org/2003/InkML" xml:id="stk23" contextRef="#ctx0" brushRef="#br0">20420 1867 363 0,'0'0'95'3,"0"0"-73"4,0 0-13 2,0 0-9-1,0 0-1 0,0 0 0-2,-5 108 1 2,5-81 1 0,0 6 9-1,3 5-3-1,3 2 0 3,-2 4-1-1,1-2-5 0,-2 3 1-3,1-6-1 4,-2-2 1-1,0-5-1-1,-2-8 1 0,3-6-2 0,-3-6-1 1,2-5-13 1,4-7-64-3,1 0 9 1,-2-11-86-6</inkml:trace>
    </iact:actionData>
  </iact:action>
  <iact:action type="add" startTime="210659">
    <iact:property name="dataType"/>
    <iact:actionData xml:id="d24">
      <inkml:trace xmlns:inkml="http://www.w3.org/2003/InkML" xml:id="stk24" contextRef="#ctx0" brushRef="#br0">20476 1883 201 0,'0'0'137'5,"0"0"-85"1,0 0-9 2,0 0-8 1,0 0-11-1,0 0 12-2,-19-103 10 1,19 92-4 1,0 5-14 0,0 0-14-1,0 1-5 1,0 4-9 0,0 1 1 0,0 0-1-2,12 0-1 2,3 0 1 0,3 0-1-1,4 1 1 0,3 5 0 1,2 2 0 0,-1-1 0 0,-1-2 1-2,-3 4-1 2,-2 0 0 2,-4 5-9-4,-5 0 0-1,-5 3-5 4,-3-1 1 0,-3 1 11-1,0 3 2-3,0 0 10 3,-15 1-2 0,-6-1 18 0,-1-2 5-2,-4-2 0 3,1-3 1-1,0 0-2-1,3-3-8 0,2-2-3 2,0-2 1-1,4 0-12 2,3-2-7-5,4-1 8 0,5 0-9 3,1-1-1 0,3 0-21 0,0 0-34-2,0 0-23 2,9 0-66 2,0-2-103-9</inkml:trace>
    </iact:actionData>
  </iact:action>
  <iact:action type="add" startTime="211935">
    <iact:property name="dataType"/>
    <iact:actionData xml:id="d25">
      <inkml:trace xmlns:inkml="http://www.w3.org/2003/InkML" xml:id="stk25" contextRef="#ctx0" brushRef="#br0">21088 1885 55 0,'0'0'92'5,"0"0"-28"3,0 0 12-1,0 0-5 0,0 0 4 1,0 0-12 1,0 0 8-3,0 20-19 1,0-17-33 2,0 3 0-1,5 3-5-3,-1 0-4 3,3 4 2 1,-1 3-1 0,1 0 2-4,2 2-1 3,0 0-11 1,0-2 12-2,0 1-13-1,0 0 7 2,-3-3 2 0,1 3-8 0,0-4 2-2,-1-1 3 2,-1 1-5 0,-1-6 0 0,-2-1 0-2,0-2 2 2,-2-2 4 1,4 0-7 2,-4-2 2-8,0 0 9 7,0 0 24-4,2 0 23 3,0 0-1-4,2-4-23 3,3-7-13-1,1-8-13 2,6-6-8-3,-1-4 3 1,5-1-3 2,0-3 8-1,0 2-7-2,-1-1 0 2,1 4 1-1,1 0-2 1,-4 3 0-2,-5 5 0 3,0 5 0-1,-3 2 1-1,-5 5 0 0,0 7-1 0,-2 1 0 1,0 0-1 0,0 0-19-2,0 0-55 2,2 6-3 0,2 11-8 0,-2 0-75-2,-2-6-419-5</inkml:trace>
    </iact:actionData>
  </iact:action>
  <iact:action type="add" startTime="212902">
    <iact:property name="dataType"/>
    <iact:actionData xml:id="d26">
      <inkml:trace xmlns:inkml="http://www.w3.org/2003/InkML" xml:id="stk26" contextRef="#ctx0" brushRef="#br0">21874 2169 108 0,'0'0'143'6,"0"0"-91"3,0 0 17-1,0 0-4-2,0 0-1 2,0 0 22 0,0 0-24 0,0-20-20-2,0 12-6 2,0-3 0 0,0-4 2 1,0 1-5-4,0-2 0 3,0 0-8 1,0-1-11-2,0 3-2 0,0 1-11 1,0 1 1 0,0 1-1 0,0 5 0-2,0 1-1 2,10 2-2 0,-1-2-5-1,1 3 6-1,0 2 0 2,-3 0 0 0,-1 0-8 0,-2 0-1-2,3 4-10 2,-3 7 10 0,4 2 9 0,-2 1 0-2,-2-2 1 2,3-1-1 1,-3 2 1-1,1-3 0-2,0 3 0 2,-1-4 0 0,-2 1 1 0,2 0 0-3,1 0-1 3,-1 1 1 0,0-2-1 0,4 3 0-1,1-2-1 1,1 0-6 0,4-3 0 0,-3-2 7-2,1-1 7 1,-4-2-6 2,-1-2 7-1,-3 0-8 1,-2 0 9-4,3 0 2 3,0-3-9 1,4-9 11-3,-1-7-13 2,1 0 2-1,3-4-1 1,-4 2 0-1,1-2 0 0,0 3 1 1,-4 8-2 0,1 4-3 0,-4 6-39-3,3 2-43 3,-1 0-16 1,0 10-65-1,0 0-166-7</inkml:trace>
    </iact:actionData>
  </iact:action>
  <iact:action type="add" startTime="213641">
    <iact:property name="dataType"/>
    <iact:actionData xml:id="d27">
      <inkml:trace xmlns:inkml="http://www.w3.org/2003/InkML" xml:id="stk27" contextRef="#ctx0" brushRef="#br0">22489 2035 113 0,'0'0'220'4,"0"0"-116"4,0 0-13-3,0 0 25 4,0 0-57-1,0 0-43 0,0 0 17-2,-35-84-13 2,24 72-1-1,-3 2 1 2,1 0 5-3,-3 2-14 1,3-1 2 1,-1 3-1 1,3 4-5-3,5-3-6 2,2 5 0 0,2-2 0 0,2 2-1-2,-3 0-9 1,1 0-1 2,-1 0 9-2,-3 8 0 0,-1 5 1 0,1 4-1 2,-3 2-1-1,2 0 1 0,2 1 0-2,3-2-6 2,0 0 7 0,2-2-12 0,0-2-1-2,0-4 0 2,2-4 6 0,7 0-6 0,3-2 0-2,-2-4 13 2,6 0 0 0,2 0 11 0,2 0-2-2,-1-8 0 2,2-4-2 1,-5-2-7-2,-1 2 2-1,-3 0-1 2,-6 4 1 0,-1 1 4 0,-3 6 5-2,-2-1 11 2,0 2 4 0,0 0-18-1,0 0-8 0,0 0-8 1,-5 10 8 0,-1 4 0 0,-1 4 0-2,2 2 1 2,3 2 1 3,0 2-2-4,2-1-1-1,0-2 0 2,0-1-8 1,0-2 8-2,0-1-5-1,0-2 5 2,0 3 1 0,0-1 1 0,0-2-1-2,0 3 1 2,0-1 0 0,0 1 0 1,0-2 8-4,0 0-9 3,0-3 0-2,2-5-1 2,0 1-2-2,-2-5 3 1,2 0 2 3,-2 0-2-3,0-4 1-1,0 2 1 1,0-2 8 2,0 0-9-1,0 0 0-1,3 0-1 0,-3 2 1 1,2 0-1 1,1-2-2-2,-3 0-4-1,2 0 6 2,0 0 13 0,0 0 14 0,-2 0 3-2,2 0 8 3,3-2-18-2,-3-4-7 2,2-4-7-4,3 0 1 3,2-3-6 1,2-4-1 1,5 0 0-7,-1 0 0 5,1-1 0 1,2 0 0-1,-2-1 0-2,-1 1 0 1,1 0 1 3,-3 3-1-2,1 0 1-1,-6 4-1-1,-1 2 0 1,-3 5-1 1,-4 3 1-2,0 1-12 2,0 0-25 0,0 1-85 0,0 8-28-2,0-3-211-5</inkml:trace>
    </iact:actionData>
  </iact:action>
  <iact:action type="add" startTime="216035">
    <iact:property name="dataType"/>
    <iact:actionData xml:id="d28">
      <inkml:trace xmlns:inkml="http://www.w3.org/2003/InkML" xml:id="stk28" contextRef="#ctx0" brushRef="#br0">22842 1864 72 0,'0'0'299'4,"0"0"-142"3,0 0-50 2,0 0-28-1,0 0-17-2,0 0-17 2,0 0-3 0,0 0 1 0,0 0-9-2,0 0-13 3,0 0-20-1,0 0-1 0,0 0-7-2,0 3-2 2,0 1-4 0,0 2 6 0,0 4 7-2,4-1-1 2,3 3 1 0,1 3-2-1,0-1 2 0,0-2 0 1,1 0-1 0,0-2 1-1,-2 0 1 2,2-2-1-4,-3-1 0 3,-1 2 0 1,1-3 0-2,-1-2 1-1,-2 0 0 3,1 0 0-2,-4-2 1 1,0 0-2-2,0 0 0 3,0 0-6-2,0 0 5 1,0 0 1-1,0-2 1 1,0 3 5-1,0-2-3 1,0-1-2-2,0 0-1 3,0 2 0-1,2-2-13 0,0 0 7-3,0 0 6 4,-2 0 8-2,0 0-6 2,0 0 14-4,0 0 2 3,0 0-2 1,0 0-6-2,0 0 5-1,0 0-14 3,0 0-1-1,0 0 1-1,0 0-1-1,0 0-1 2,0 0-11 0,0 0 11 1,0 0-10-2,0 0-9 0,5 0 14 2,-1 0 5-2,3 0 1-1,0 3-10 2,-3-2-6 0,0 0 7 2,1 2 9-4,-5-3 1 1,2 0 5 2,-2 0-6-2,0 0 0-3,0 0 1 3,0 2-1 2,0-2 0-1,0 0 8-2,0 1-6 2,0-1-2 0,0 0 6 0,0 0-1-2,0 3-5 3,0-3-1-2,0 2-5 2,0-2-1-1,0 0 6-3,0 2 0 3,0-2 1 1,0 0 0-2,0 0 0-1,0 0 1 2,2 0 11 0,3 0 2 0,0 0-1-2,1-13-1 2,3 0-11 1,3-3 1-1,-2-2 0-3,-1-2 4 4,0 2-6-2,-2 1-1 2,-3-2 1-4,3 2 0 4,-1 4 0-1,-1 3 0-1,0 3-1-1,-1 2 1 3,-2 1 0-2,1 2 1 1,-1-1-1-2,-2 2 0 2,2 1 0 0,-2 0 0 1,0 0-1-4,2 0 0 4,0 0-40-2,12 0-48 1,-1 0-58-2,0-3-81-4</inkml:trace>
    </iact:actionData>
  </iact:action>
  <iact:action type="add" startTime="217250">
    <iact:property name="dataType"/>
    <iact:actionData xml:id="d29">
      <inkml:trace xmlns:inkml="http://www.w3.org/2003/InkML" xml:id="stk29" contextRef="#ctx0" brushRef="#br0">23397 1919 430 0,'0'0'80'6,"0"0"-62"0,0 0-18 3,0 0 0-2,0 0-1 2,0 0 1-3,0 0 0 1,0 44 0 1,0-38 2 0,0 0 6-1,0 0 5 0,-5 1 35 2,2-1 11-1,-1 1-10-2,0 3-21 1,-1 0-15 1,1-2-6 0,2 2-2-2,2-4-4 2,0 0-1 0,0 0 1 0,0-4 1-2,0 0-1 2,0-2 10 0,0 0-10 0,0 0 15-2,0 0-3 4,0 0 15-2,0 0-4 0,0 0 12-2,0 0-7 1,0-10-13 1,0 0-4-1,0-4-1-1,-4-2 5 2,1 1-4 0,-2 0-1 0,3-1-9-2,0-3-1 2,2 4-1 0,0-3 1 1,0 1-1-4,0 6-1 4,0-1 1-2,0 6-1 1,0-3 1-1,0 3 0 0,4 0 0 1,1 1 0 0,0-3 0-2,1 2 0 2,1-2 0 1,1-1 1-2,2 1-1 1,-1 0-1 0,-1 2 0 0,2 1 0-1,-2 0-1 2,3 0 1-4,1-2-6 3,-3 4 6-1,1-2 0 2,2 4-6-4,-3-1 6 4,-1 2 1-1,2 0-2 0,-1 0 1-2,-1-3 0 2,1 3 0 1,3 0-1-3,-2 0-5 0,1 0-6 3,1 0 2-1,-3 0-2 0,-3 0 5-3,-2 0 1 3,0 5 1 2,0-2-2-2,-2 3 1-3,4 2 7 2,1 1 0 2,-1-1 0-1,4-1 0-2,-3 3-12 2,-1-2-63-1,-4-4-227-6</inkml:trace>
    </iact:actionData>
  </iact:action>
  <iact:action type="add" startTime="248199">
    <iact:property name="dataType"/>
    <iact:actionData xml:id="d30">
      <inkml:trace xmlns:inkml="http://www.w3.org/2003/InkML" xml:id="stk30" contextRef="#ctx0" brushRef="#br0">16002 1432 408 0,'0'0'114'3,"0"0"-72"5,0 0-16-1,0-2-26 2,0 2-3-3,0-3-7 2,0 3 10 1,0 0 31-2,0-1 5 0,0 1-10 1,0 0-12-1,0 0-5 1,0 0-9-2,0 0 1 2,0 0-1 1,0 4 0-1,2 5 1-3,0 4 15 3,3 1-16 1,-1 0 1-1,2 0 4-3,-1 0-5 3,2-2 0 1,-3 0 0-1,1 0 8-1,1-2-8 2,-4 0 0-3,3-3-1 1,-3 2-4-1,0-3-10 3,1 0-11-1,-3-4 12 0,2 0 7-3,-2-2 7 4,0 0-11-2,2 0 3 1,-2 0 7-2,0 0-6 2,0 0 7 1,0 0-3-2,0 0 3-1,0 0 28 3,0 0 9-1,0 0-21 0,0-2 3-2,-4-6-13 2,-1-1 2 0,0 2-8 0,3-3 0-2,2 0-2 2,0-2-12 1,0-2 14-2,0 2 8 0,0-2-7 0,7 2-1 1,5-3 3 0,-2 2-2 0,4-1 11-2,-1 2-5 2,2-3 3 0,-1 3-8 0,1 2-1-2,-1 1 8 2,-1 0-9 0,-1 3 0 0,-3 4 0-3,-5 2 0 4,0 0-9 0,-2 0-18-1,-2 0-8-4,0 2-21 5,0 16-6-1,0-4-28 2,0-1-100-9</inkml:trace>
    </iact:actionData>
  </iact:action>
  <iact:action type="add" startTime="248986">
    <iact:property name="dataType"/>
    <iact:actionData xml:id="d31">
      <inkml:trace xmlns:inkml="http://www.w3.org/2003/InkML" xml:id="stk31" contextRef="#ctx0" brushRef="#br0">16291 1499 209 0,'0'0'101'3,"0"0"-63"4,0 0-1 3,0 0-25-1,0 0-11-4,0 0-1 2,0 0 0 1,96-11 0 0,-90 11-30-1,-4 0-30 1,1 0-75-7</inkml:trace>
    </iact:actionData>
  </iact:action>
  <iact:action type="add" startTime="249259">
    <iact:property name="dataType"/>
    <iact:actionData xml:id="d32">
      <inkml:trace xmlns:inkml="http://www.w3.org/2003/InkML" xml:id="stk32" contextRef="#ctx0" brushRef="#br0">16291 1499 75 0,'23'84'133'4,"-23"-84"-91"1,0 3 23 3,0-3 8 0,2 0-8 1,4 0-10-3,5 0-10 3,5-4-28-1,1-7-1 0,6 4-15-4,2-3 1 7,10 0-2-3,-4-1-49 0,-4 4-134-7</inkml:trace>
    </iact:actionData>
  </iact:action>
  <iact:action type="add" startTime="249727">
    <iact:property name="dataType"/>
    <iact:actionData xml:id="d33">
      <inkml:trace xmlns:inkml="http://www.w3.org/2003/InkML" xml:id="stk33" contextRef="#ctx0" brushRef="#br0">16690 1365 312 0,'0'0'103'6,"0"0"-27"3,0 0 6-2,0 0-33 0,0 0-34 0,0 0-15 2,0 0-11-1,20-2 11-3,-7 2 2 4,6 0 8-2,0 0 22 2,4 0-6-3,1 0 17 2,1-2-23-1,-1-4 0 2,0-3 9-3,-1 4-17 1,-6-3-5 2,-3 4-6-1,-5 0-1-3,-5 2 0 3,-2 2 0 0,-2 0-10 0,0 0-17-2,0 0-64 2,-2 0-107 1,-9 2-53-8</inkml:trace>
    </iact:actionData>
  </iact:action>
  <iact:action type="add" startTime="250066">
    <iact:property name="dataType"/>
    <iact:actionData xml:id="d34">
      <inkml:trace xmlns:inkml="http://www.w3.org/2003/InkML" xml:id="stk34" contextRef="#ctx0" brushRef="#br0">16857 1401 82 0,'0'0'253'5,"0"0"-155"3,0 0-39 1,0 0-16-3,0 0-31 2,0 0-11-1,0 0 0 1,-5 2 6-1,5 3 5 0,-2 0-5 1,-2 3 6 2,2 3 1-5,0 1-13 3,2 2 0 0,0 2 0-1,0-1 7-1,0 2-8 3,0-3 0 0,2-1 6-1,6 4 1-3,2 2-6 3,-4 0 12 0,3 3-12 0,0 0 7-2,-2-2-2 3,0-2-5-2,-3 0 0 1,0-4-1-2,1-2 1 1,-5-2 5 3,2-1-6-3,-2-4 0-1,0-3 2 1,0 0-1 2,2-2 0-1,-2 0 7-2,2 0-6 2,-2 0 9 0,2 0 4 0,-2 0-2-2,0 0-13 2,0-6-3 0,0-4-66 1,0 3-171-8</inkml:trace>
    </iact:actionData>
  </iact:action>
  <iact:action type="add" startTime="251749">
    <iact:property name="dataType"/>
    <iact:actionData xml:id="d35">
      <inkml:trace xmlns:inkml="http://www.w3.org/2003/InkML" xml:id="stk35" contextRef="#ctx0" brushRef="#br0">23887 1488 192 0,'0'0'117'5,"0"0"-78"3,0 0 17-3,0 0-26 4,0 0-17-1,0 0 15 0,0 0 12-2,0 50-5 3,0-38-3-1,0 2-4 0,0-4-9-2,0 2-7 2,0-4-11 0,0 0 0 1,0-2 9-4,0 0-3 4,0 0 0-2,0-2-5 1,0-1 9-2,0 0-1 2,0-3 6 0,0 2 7 0,0-2 9-2,0 0-3 2,0 0-15 0,0 0-4 0,0 0-2-1,0 0 2 0,0 0 1 0,0 0 14 1,0 0-3 0,0-5-11-2,0-3 1 3,0-3-4-2,0-3-2 1,0 0 9-2,0 0 2 2,0-2-6 0,0-1 4 1,0 4-2-4,0 1 4 3,0 2-11 1,0 1-4-1,0 2-2-2,2-1 1 2,5 0 0 0,1 0 13 2,1-2-2-4,3 0-11 1,-4-1 6-1,3 4-7 3,1 0 0-4,-4 3-1 4,1 0-9-2,3 4 4 1,-4 0-1-2,1 0-5 2,1 0-21 0,1 3-48 0,7 10-19-2,-3 2-70 1,-1-6-96-5</inkml:trace>
    </iact:actionData>
  </iact:action>
  <iact:action type="add" startTime="252506">
    <iact:property name="dataType"/>
    <iact:actionData xml:id="d36">
      <inkml:trace xmlns:inkml="http://www.w3.org/2003/InkML" xml:id="stk36" contextRef="#ctx0" brushRef="#br0">24145 1524 230 0,'0'0'137'7,"0"0"-94"0,0 0-6 1,0 0-37-2,0 0 0 2,0 0 0 1,0 0 2-1,16 0 11-3,-5 0 16 3,2 6-2 0,3-3-4 0,1 2-16-2,1-1 0 2,3 2-6 0,-4-2-2 0,1-2 1-2,-5 2-31 2,-1 0-91 0,-8-2-82-7</inkml:trace>
    </iact:actionData>
  </iact:action>
  <iact:action type="add" startTime="252801">
    <iact:property name="dataType"/>
    <iact:actionData xml:id="d37">
      <inkml:trace xmlns:inkml="http://www.w3.org/2003/InkML" xml:id="stk37" contextRef="#ctx0" brushRef="#br0">24118 1692 159 0,'0'0'137'3,"0"0"-69"5,0 0 11 1,0 0-8-1,0 0-9-2,0 0 13 2,0 0-9 0,27 0-24 1,-7 0-19-3,4 0-14 2,5 0-8 0,21 0-1-1,-8 0-26-1,-2 0-172-4</inkml:trace>
    </iact:actionData>
  </iact:action>
  <iact:action type="add" startTime="253422">
    <iact:property name="dataType"/>
    <iact:actionData xml:id="d38">
      <inkml:trace xmlns:inkml="http://www.w3.org/2003/InkML" xml:id="stk38" contextRef="#ctx0" brushRef="#br0">24528 1439 129 0,'0'0'112'6,"0"0"-74"2,0 0-2 0,0 0-13-2,0 0 7 1,0 0 31 3,0 0-21-3,20 5 6-1,-4-1 2 2,-1 0 5 0,4-3 6 0,0-1-12-2,4 3-17 1,-1-3-13 2,3 0-4-1,-4 0-3-2,2 0-9 2,-3 0-1 1,0 0 0-1,-6 0-40-2,-3 0-81 3,-9 0-93-8</inkml:trace>
    </iact:actionData>
  </iact:action>
  <iact:action type="add" startTime="253783">
    <iact:property name="dataType"/>
    <iact:actionData xml:id="d39">
      <inkml:trace xmlns:inkml="http://www.w3.org/2003/InkML" xml:id="stk39" contextRef="#ctx0" brushRef="#br0">24593 1562 186 0,'0'0'116'5,"0"0"-86"3,0 0-24 1,0 0-6-4,0 0 0 3,0 0 1 1,0 0 32-2,0 15 19 0,0-2 1 1,0 1-5 0,0 2-6-1,0 4-11 0,0 0-18 1,0 0-7 1,0-4 3-3,0-2-8 3,0-4 0-4,0-4 6 3,0 1-5 1,0-4 5-2,0-1 2 0,0 0-1-1,0-2 1 3,0 2-9-1,0 7 0-2,0-3-28 4,0 1-123-9</inkml:trace>
    </iact:actionData>
  </iact:action>
  <iact:action type="add" startTime="254542">
    <iact:property name="dataType"/>
    <iact:actionData xml:id="d40">
      <inkml:trace xmlns:inkml="http://www.w3.org/2003/InkML" xml:id="stk40" contextRef="#ctx0" brushRef="#br0">25123 1423 388 0,'0'0'175'3,"0"0"-38"5,0 0-55 1,0 0-14-1,0 0-6-3,0 0-20 3,0 0-10 0,0-32-13 1,0 32-14-3,3 0-5 2,-1 0-15 0,0 0 0 0,4 3 8-2,1 6 6 2,2 4 0 0,0-2 1 1,-2 1 0-3,-5 2-26 2,0-1 17 0,-2 1 8-1,0 0-10-1,0-2 11 2,0 2 0 0,-11-1 7 0,-5 2-5-2,1-1 7 2,-1 0-7 0,1 0-2 2,4 0-32-4,1 6-39 2,4-2-95 3,2-3-122-10</inkml:trace>
    </iact:actionData>
  </iact:action>
  <iact:action type="add" startTime="254901">
    <iact:property name="dataType"/>
    <iact:actionData xml:id="d41">
      <inkml:trace xmlns:inkml="http://www.w3.org/2003/InkML" xml:id="stk41" contextRef="#ctx0" brushRef="#br0">24965 1877 538 0,'0'0'159'6,"0"0"-26"1,0 0-41 2,0 0-77-2,0 0-15 1,0 0-75-1,0 0-203-6</inkml:trace>
    </iact:actionData>
  </iact:action>
  <iact:action type="add" startTime="255900">
    <iact:property name="dataType"/>
    <iact:actionData xml:id="d42">
      <inkml:trace xmlns:inkml="http://www.w3.org/2003/InkML" xml:id="stk42" contextRef="#ctx0" brushRef="#br0">17296 1263 373 0,'0'0'132'6,"0"0"-44"2,0 0-13-2,0 0-28 2,0 0-29 0,0 0-4 1,0 0-14-4,26-19 0 3,-14 19 1 0,1 0 1 0,3 0-1-2,-3 0 6 3,1 0-7-2,-5 0 0 2,-1 0 1-3,2 0-1 2,-6 0 0 0,3 0 0 0,-5 0 0-2,0 1-7 2,-2 6-2 0,0 8 9 0,0 1 0-2,-4 6 7 2,-7 2-6 1,-3 2 9-1,5 1-8-2,1-4-1 2,2-1 5-1,4-1-6 6,2-3-1-9,0-2 1 4,0 0-9-3,8 2-39 4,0-4-44-3,-1-5-81-5</inkml:trace>
    </iact:actionData>
  </iact:action>
  <iact:action type="add" startTime="256344">
    <iact:property name="dataType"/>
    <iact:actionData xml:id="d43">
      <inkml:trace xmlns:inkml="http://www.w3.org/2003/InkML" xml:id="stk43" contextRef="#ctx0" brushRef="#br0">17407 1730 173 0,'0'0'305'5,"0"0"-188"2,0 0-42 1,0 0-34 0,0 0-41-3,0 0-49 5,0 0-53-3,2 4-224-6</inkml:trace>
    </iact:actionData>
  </iact:action>
  <iact:action type="add" startTime="263159">
    <iact:property name="dataType"/>
    <iact:actionData xml:id="d44">
      <inkml:trace xmlns:inkml="http://www.w3.org/2003/InkML" xml:id="stk44" contextRef="#ctx0" brushRef="#br0">16362 1542 71 0,'0'0'179'7,"0"0"-84"1,125-36-23-1,-55 16-17 0,9 1-18 2,8-3-15-1,7 3-3-2,-1-4-9 1,-1 3 17 2,-5 0-1-1,-10 2 9-2,-7 5 5 2,-7 0-6 0,-15 3-1 0,-9 3-12-3,-14 1-12 4,-6 4-8-1,-13 2-1-1,-6 0-5 0,-2 0-107-1,-18 7-17 4,-6 5-15-9</inkml:trace>
    </iact:actionData>
  </iact:action>
  <iact:action type="add" startTime="263506">
    <iact:property name="dataType"/>
    <iact:actionData xml:id="d45">
      <inkml:trace xmlns:inkml="http://www.w3.org/2003/InkML" xml:id="stk45" contextRef="#ctx0" brushRef="#br0">16619 1621 322 0,'0'0'179'6,"0"0"-42"0,0 0-42 2,0 0-46 0,0 0-30 0,0 0-18-2,0 0 1 2,117-47 14 0,-56 37-2 0,10 0 2-2,7-5-4 3,3 2 1-2,-4-1-5 2,-1-2-2-3,-7 2 4 2,-7 2-8 0,-8 1-1-1,-8 4 8 0,-7 3-9 1,-8 0 1 1,-9 4-1-1,0 0-19-2,-3 0-108 2,-6 0-453-7</inkml:trace>
    </iact:actionData>
  </iact:action>
  <iact:action type="add" startTime="264609">
    <iact:property name="dataType"/>
    <iact:actionData xml:id="d46">
      <inkml:trace xmlns:inkml="http://www.w3.org/2003/InkML" xml:id="stk46" contextRef="#ctx0" brushRef="#br0">24405 1554 201 0,'0'0'40'5,"0"0"-40"-4</inkml:trace>
    </iact:actionData>
  </iact:action>
  <iact:action type="add" startTime="264694">
    <iact:property name="dataType"/>
    <iact:actionData xml:id="d47">
      <inkml:trace xmlns:inkml="http://www.w3.org/2003/InkML" xml:id="stk47" contextRef="#ctx0" brushRef="#br0">24239 1438 88 0,'-3'-2'172'5,"1"-1"-29"1,0 2-60 0,2 1-18 2,0-2-1 1,-2 2-2-3,2-3 6 1,0 2-6 1,-2 1-2 0,2-3-15-2,0 3-7 2,0-2-26 1,0 2-12-1,0 0-13-2,0 0-4 2,0 0-12 0,6 5 23 2,15 5 6-3,7 3 10-2,13 1-1 3,5-1-7 0,8-1-1 0,8-2 7-2,5-2-8 2,7-2 7 0,-1 1-6 1,-2-5 6-4,-3 3-7 3,-11-4 0 0,-10-1 7 0,-7 3-7-2,-11-3 1 2,-9 0 6 1,-7 0-7-1,-3 0-2-3,-8 0-38 2,-2 0-56 2,-6 0-93-1,-11 6-49-7</inkml:trace>
    </iact:actionData>
  </iact:action>
  <iact:action type="add" startTime="265195">
    <iact:property name="dataType"/>
    <iact:actionData xml:id="d48">
      <inkml:trace xmlns:inkml="http://www.w3.org/2003/InkML" xml:id="stk48" contextRef="#ctx0" brushRef="#br0">23964 1626 163 0,'0'0'120'5,"0"0"-31"3,0 0 18 1,0 0 7-3,0 0-16 1,0 0-34 1,0 0-1 0,-62-40-6-2,62 37-21 2,0 3-15 0,0 0-21 0,0 0-5-1,2 0-16 1,12 0-9 0,8 0 30 0,9 0 17 0,10 5-11-2,9 5 1 1,11 2-7 2,3 2 0-1,10-2 6-2,1 2 3 2,4-1-8 0,-4-5 9 0,-3 1 6-2,-5-5 0 3,-11 2 4-1,-10-4-11 0,-10 2 8-3,-7-4-10 4,-11 2-6-1,-10-2 1-2,-3 0-2 1,-3 0 1 1,-2 2 2 0,0-2-3 0,0 2-1-3,0 9-45 3,2-3-42 2,0 5-68-9</inkml:trace>
    </iact:actionData>
  </iact:action>
  <iact:action type="add" startTime="268596">
    <iact:property name="dataType"/>
    <iact:actionData xml:id="d49">
      <inkml:trace xmlns:inkml="http://www.w3.org/2003/InkML" xml:id="stk49" contextRef="#ctx0" brushRef="#br0">16628 2232 12 0,'0'0'86'5,"0"0"-50"1,0 0 8 3,0 0-11-1,0 0-6-1,0 0 18 1,0 0 7-2,0 97 17 3,0-72-27-1,-5-3-20 0,3 0 1-1,2-4 0 0,0-4 6 0,0-4-11 2,0-2-3-3,0 1-5 2,0-6-4 0,0 1-5 0,0-2 11-2,0-2-11 2,0 0 7 0,0 0 14 0,0 0 33-2,0 0 10 2,0-6-31-1,0-8-21 2,0-6-5-3,0-6-8 2,0-3 1 0,11-4-2 0,5-3-14 0,1 0 2-2,6 2-9 5,-4 1 8-5,0 7 6 2,-3 6 8 1,-3 6-1-3,-3 7 0 1,2 1-2-2,-3 3-10 2,-1 3 12 2,2 0-7 0,1 0 0-4,-3 3-15 4,8 4-58-1,-5 1-82 1,1-1-129-8</inkml:trace>
    </iact:actionData>
  </iact:action>
  <iact:action type="add" startTime="269098">
    <iact:property name="dataType"/>
    <iact:actionData xml:id="d50">
      <inkml:trace xmlns:inkml="http://www.w3.org/2003/InkML" xml:id="stk50" contextRef="#ctx0" brushRef="#br0">16893 2180 358 0,'0'0'93'7,"0"0"-67"1,0 0 14 0,0 0 2 0,0 0-22-2,127 18-5 1,-103-14-1 1,0-3-5 0,-5 3-8-2,-6 1-1 2,-4 3-8 0,-9 4-68 0,0 0-58-2,-9 0 10-5</inkml:trace>
    </iact:actionData>
  </iact:action>
  <iact:action type="add" startTime="269274">
    <iact:property name="dataType"/>
    <iact:actionData xml:id="d51">
      <inkml:trace xmlns:inkml="http://www.w3.org/2003/InkML" xml:id="stk51" contextRef="#ctx0" brushRef="#br0">16971 2360 225 0,'0'0'170'5,"0"0"-97"2,0 0-6-2,0 0-28 3,0 0-13 1,0 0-13-3,0 0-1 2,68 6-12 1,-39-6-46-1,1 0-260-7</inkml:trace>
    </iact:actionData>
  </iact:action>
  <iact:action type="add" startTime="269536">
    <iact:property name="dataType"/>
    <iact:actionData xml:id="d52">
      <inkml:trace xmlns:inkml="http://www.w3.org/2003/InkML" xml:id="stk52" contextRef="#ctx0" brushRef="#br0">17594 2123 211 0,'0'0'192'3,"0"0"-80"5,0 0-27-2,0 0-24 2,0 0-18 1,0 0-12-1,0 0 18-2,56-100 3 1,-56 86-6 2,0 1-27-2,-8 0-18 2,-11-3 0-3,-5 1-1 2,0 2-9 0,-5 3-13-1,2 2-20-1,0 6-13 3,5 2 27-2,4 0 10 2,4 6-3-3,1 13 2 2,5 6 6 0,0 8 4 0,4 10 3-2,0 7 6 2,-1 8 0 1,3 5 0-2,-2-2 0-1,2 0 0 2,-4-7 1 0,4-4 1 0,-2-6 4-1,2-7-5 1,-2-8 1-1,1-4-1 1,1-11 0-3,2-4 0 4,-2-7 0 0,0-3 8-1,-6 0-9-2,0 0-22 2,-1-12-188-7</inkml:trace>
    </iact:actionData>
  </iact:action>
  <iact:action type="add" startTime="269972">
    <iact:property name="dataType"/>
    <iact:actionData xml:id="d53">
      <inkml:trace xmlns:inkml="http://www.w3.org/2003/InkML" xml:id="stk53" contextRef="#ctx0" brushRef="#br0">17258 2419 152 0,'0'0'99'5,"0"0"-32"1,0 0 3 2,0 0-25-1,0 0-22 2,0 0 7-3,0 0-8 1,128-42-3 2,-89 35-2-2,3 0 3 0,3-4-14 0,-3-1-4 2,-2 4-1-1,-4 0-1-1,-5 0-1 0,-11 2-62 1,-6 3-130-7</inkml:trace>
    </iact:actionData>
  </iact:action>
  <iact:action type="add" startTime="270204">
    <iact:property name="dataType"/>
    <iact:actionData xml:id="d54">
      <inkml:trace xmlns:inkml="http://www.w3.org/2003/InkML" xml:id="stk54" contextRef="#ctx0" brushRef="#br0">17764 2366 85 0,'0'0'110'3,"0"0"-19"6,0 0 39-2,0 0 2 0,0 0-23 1,0 0-60 0,0 0-22 0,-10-24-8-2,-2 14-18 2,-7-1 4 0,-4 4-5 1,-2 3-3-3,-2 1 3 2,0 3 0 0,5 0 1 0,2 0-2-3,6 12 0 3,6-2-11 1,3 5 11-1,5 1-12-3,0 1 12 3,0 2-1-1,7-5 1 2,7-3-6-3,3-2 7 4,3-7 10-4,3-2-4 2,-2 0-6-2,2-6 0 3,-3-4-6-2,-7 2 6 2,-6 0 0-4,-3 6 0 3,-2 0 0 0,-2 2-6 1,0 0-3-4,0 0-4 3,3 6-6 0,0 6 18 0,3 1 1-2,1 0 0 2,3-3 0 0,2-3-1 0,3-4 1-2,1-3-7 2,13-2-34 2,-7-14-27-1,0-2-99-8</inkml:trace>
    </iact:actionData>
  </iact:action>
  <iact:action type="add" startTime="270678">
    <iact:property name="dataType"/>
    <iact:actionData xml:id="d55">
      <inkml:trace xmlns:inkml="http://www.w3.org/2003/InkML" xml:id="stk55" contextRef="#ctx0" brushRef="#br0">17991 1842 153 0,'0'0'299'2,"0"0"-162"4,0 0-68 4,0 0-23-2,0 0-44-1,0 0-2 0,0 0-2 1,-9 32 2 0,7 5 0 0,-2 4 17-2,0 6-4 2,-4 3-4 1,-1-3 4-3,3-2-6 1,0-3-1 1,0-5-5 0,4-5-1 0,2-1 2-2,0-2-1 2,0-5-1 1,16-2-41 1,7-9-110-5,0-4-145-4</inkml:trace>
    </iact:actionData>
  </iact:action>
  <iact:action type="add" startTime="270961">
    <iact:property name="dataType"/>
    <iact:actionData xml:id="d56">
      <inkml:trace xmlns:inkml="http://www.w3.org/2003/InkML" xml:id="stk56" contextRef="#ctx0" brushRef="#br0">18194 2213 416 0,'0'0'92'4,"0"0"-51"4,0 0-21 0,0 0-13-1,0 0-6 0,0 0 3 2,0 0-4 0,-114 26-17-2,114-12 8-1,0 4 8 1,0 3 0 2,14 3 1-1,-1 0 1-2,2 0 12 2,1-2 8 0,-1-2-3 0,-1-5-10-3,-3 2-6 4,-4-7 11-1,-4-1-12 0,-3-3 7-2,0 0 8 2,0-4-4 1,-8 5 5-2,-9-1 3-2,-6 2-7 4,-1-2-7-1,2-2 7 0,4 1-13-2,4-5-1 1,7 0 1 2,7 0-19-1,0 0-96-2,14 0-165-5</inkml:trace>
    </iact:actionData>
  </iact:action>
  <iact:action type="add" startTime="271338">
    <iact:property name="dataType"/>
    <iact:actionData xml:id="d57">
      <inkml:trace xmlns:inkml="http://www.w3.org/2003/InkML" xml:id="stk57" contextRef="#ctx0" brushRef="#br0">18402 2352 383 0,'0'0'117'5,"0"0"-77"4,0 0-28-5,0 0 4 4,0 0-3-1,0 0-13 2,0 0 8-3,66-119 7 4,-59 103 19-3,-5 5-5 1,0 4-19-2,-2 3-8 2,0 4 12-1,0 0 9 1,0 0-11-1,0 0-12 0,-6 0 6 3,-8 0-6-2,-4 11 8-4,-4 0-8 6,-1 4 0-3,4-1-5 1,3-4 3 1,5 0 2-4,2-2 0 2,4 4-1 2,1 2 0 0,2 5 1-4,-1 2 1 3,3 3 11 1,0 0-2-1,0 1 3-3,3-2 8 3,11-2 4 0,1-7 14 0,5-1 3-2,3-3-12 2,2-6-8 0,7-1-5 0,11-3-17-3,28 0-26 4,-9-11-131-1,-4-1-341-7</inkml:trace>
    </iact:actionData>
  </iact:action>
  <iact:action type="add" startTime="276044">
    <iact:property name="dataType"/>
    <iact:actionData xml:id="d58">
      <inkml:trace xmlns:inkml="http://www.w3.org/2003/InkML" xml:id="stk58" contextRef="#ctx0" brushRef="#br0">13069 8646 377 0,'0'0'96'6,"0"0"-70"0,0 0-8 2,0 0-1 0,0 0-1 0,0 0 29-2,0-3 34 2,0 3 0 0,0 0-12 0,0 0-27-1,0 0-17 1,0 0-7 0,0 0-16-1,0 0-1-1,0 0-7 2,7 0 8 0,4 3 2 0,0 9-1-2,1 5 0 2,1-1 0 0,-3 1 0-1,0 1 5-1,-1-6-3 3,-3-1-2-2,1-5 0 1,0-6 6-2,0 0 3 3,6 0 8-2,5-20 12 2,9-12-7-1,4-13-4-1,9-12-9 1,2-6-9 0,3-5 1 0,-1-1 5-3,-1 8 9 3,-3 6 13 2,-5 9-7-2,-4 10 1-2,-4 9-3 2,-4 12-10-2,-6 3-10 2,-1 8 0-2,-3 4-6 2,1 0-7 0,-3 0-37 1,7 16-31-5,-5-2-23 6,-1-4-114-9</inkml:trace>
    </iact:actionData>
  </iact:action>
  <iact:action type="add" startTime="277461">
    <iact:property name="dataType"/>
    <iact:actionData xml:id="d59">
      <inkml:trace xmlns:inkml="http://www.w3.org/2003/InkML" xml:id="stk59" contextRef="#ctx0" brushRef="#br0">25047 8572 104 0,'0'0'95'6,"0"0"-40"2,0 0 20 0,0 0-4-2,0 0-21 2,0 0 1 0,0 0-21 1,33 66-7-3,-27-58 9 2,-6-1 8 0,0 3 12 0,0-1-14-2,0 6-2 2,0 2-16 0,0 1-8-1,0 1-11-1,0 1 9 2,0-5-9 0,0-3 0 0,0-1-1-2,0-5 0 2,0-4 0 0,2-2 2 1,9 0 13-4,4-2 32 3,7-16-18 0,7-11-14 0,5-4-6-1,7-10-2 1,5-2-1 0,5-10 3 3,7 1 5-4,-1 0 14-1,4 4-2 1,-8 6-12 0,-5 7-5 1,-13 12-9-2,-8 8 1 2,-10 9-1 0,-7 8-57 0,-6 0-74-3,-4 4-187-4</inkml:trace>
    </iact:actionData>
  </iact:action>
  <iact:action type="add" startTime="306248">
    <iact:property name="dataType"/>
    <iact:actionData xml:id="d60">
      <inkml:trace xmlns:inkml="http://www.w3.org/2003/InkML" xml:id="stk60" contextRef="#ctx0" brushRef="#br0">18497 3760 91 0,'0'0'179'5,"0"0"-61"1,0 0-28 2,0 0-7 0,0-3-8 0,0 3-14-2,0 0-3 1,0-1-15 1,0 1-8 2,0 0-9-2,0 0-16-1,0 0-10 0,0 0-7 0,0 0-8 2,0 0 8-4,0 0 5 3,0 8 2 0,0 1-2 1,0 2 2-2,2 1 0 0,-2 4 0 0,0 4 1 1,0 4 0-2,0 6-1 2,0 10-1 0,0 8 1 3,0 4 0-6,-11 3 0 6,0-4 1-6,0-2-1 2,2-9 2-1,2-4-2 1,3-8 0 2,2-6 1 0,-1-1-1-3,3-8 0 3,0-1 0-3,0-4 0 2,0-2 1-2,0-2 0 1,0-4-1 1,0 2 0 0,0-2-1-3,0 0-1 4,0 0-26-1,0 0-49 0,7 0-79 0,-3-10-114-7</inkml:trace>
    </iact:actionData>
  </iact:action>
  <iact:action type="add" startTime="307148">
    <iact:property name="dataType"/>
    <iact:actionData xml:id="d61">
      <inkml:trace xmlns:inkml="http://www.w3.org/2003/InkML" xml:id="stk61" contextRef="#ctx0" brushRef="#br0">18591 3777 170 0,'0'0'182'4,"0"0"-78"5,0 0-30-1,0 0-24-3,0 0-33 4,0 0-17-2,0 0 0 3,2 5-2-5,-2-1 1 4,2 2 1-1,2-2-1-1,1 2 1 0,1 2 0 0,4-1 1 2,3 4-1-1,0 1 1 0,7-2 1-3,1 0 7 4,5 0 3-2,0-4 1 1,5 0 11-2,-2-2-5 2,-2 0 0 2,-4 0-5-3,-7 0-7-2,-3 2-6 3,-7-1-1 1,1-1 0-2,-5-3 0-1,-2 1 0 2,0-2 0 0,0 1-2 0,0 2-12-2,0 3-47 2,0 0-35 1,-9-2-114-8</inkml:trace>
    </iact:actionData>
  </iact:action>
  <iact:action type="add" startTime="307733">
    <iact:property name="dataType"/>
    <iact:actionData xml:id="d62">
      <inkml:trace xmlns:inkml="http://www.w3.org/2003/InkML" xml:id="stk62" contextRef="#ctx0" brushRef="#br0">18481 4153 133 0,'0'0'206'6,"0"0"-89"2,0 0-30 1,0 0-18-3,0 0-17 2,0 0-32 0,0 0-17-1,9 0-3-1,-2 0 0 3,0 0 1-1,1 0 0 0,-1 0 0-2,0 0 1 1,-2 1-1 1,-1-1 0 0,2 0 6-1,1 0-1 1,5 3-4-1,1-3 6 1,5 2 7-1,1-2-4 0,6 2 4 2,2 0-4-2,2 2-2 0,2 0-3 0,-2 0-5 3,-2 0 6-3,-6-1-6-1,-2 0 0 2,-3-2-1-1,-5 2 1 1,-5-3 0-1,-2 2-1 1,-1-2 0-1,-3 0-2 2,0 1-3-3,0-1 5 2,0 0 0-1,-11 6-5 2,-5 0-79-4,3-1-107-4</inkml:trace>
    </iact:actionData>
  </iact:action>
  <iact:action type="add" startTime="310257">
    <iact:property name="dataType"/>
    <iact:actionData xml:id="d63">
      <inkml:trace xmlns:inkml="http://www.w3.org/2003/InkML" xml:id="stk63" contextRef="#ctx0" brushRef="#br0">3897 3812 176 0,'0'0'270'4,"0"0"-126"4,0 0-79 0,0 0-40 0,0 0-8-2,0 0 5 1,0 0-4 2,0 0-8-1,0 2-10-1,-3 13-5 0,-2 10 5 2,-1 7 8-1,-1 8 0-2,1 5 2 2,-1 4-2 0,-2-1 4 0,0-2 1-2,-5-1-3 3,1-6-3-1,0-1 5-1,-3-3-11 0,1-3 12 1,-1-1-12-1,1-6-1 2,3-2 2-4,4-10-1 4,1-3 6-2,5-6-7 1,2-2-14-3,0-2-12 4,0 0-42-2,4-4-102 2,5-8-52-8</inkml:trace>
    </iact:actionData>
  </iact:action>
  <iact:action type="add" startTime="310782">
    <iact:property name="dataType"/>
    <iact:actionData xml:id="d64">
      <inkml:trace xmlns:inkml="http://www.w3.org/2003/InkML" xml:id="stk64" contextRef="#ctx0" brushRef="#br0">4028 3766 208 0,'0'0'160'4,"0"0"-120"5,0 0-21-2,0 0 37 0,0 0-14 0,0 0 13 2,0 0 13-1,85-2-15-2,-72 0-24 2,0 0-16 0,1-1-4-1,-1 3-9 0,1 0 1 1,-1 0 0-1,-3 0-1 2,4 0-9-4,-1 0-17 4,-1 7-26-1,1 8-43 0,-4-2-65-2,-2 1-67-5</inkml:trace>
    </iact:actionData>
  </iact:action>
  <iact:action type="add" startTime="311089">
    <iact:property name="dataType"/>
    <iact:actionData xml:id="d65">
      <inkml:trace xmlns:inkml="http://www.w3.org/2003/InkML" xml:id="stk65" contextRef="#ctx0" brushRef="#br0">3954 4181 373 0,'0'0'178'5,"0"0"-67"4,0 0-40-1,0 0-18-3,0 0-1 4,0 0-7-1,0 0 17 0,18-36-22-2,-9 26-22 3,5-1-17-1,3 1 6 1,6 0-6-4,3 1-1 4,6-5 6-1,1 1-5-2,0 2 0 1,-2-4 0 0,3 1 6 2,-3 2-7 0,2 0 0-4,10 4-26 3,-9 2-99 0,-5 0-193-7</inkml:trace>
    </iact:actionData>
  </iact:action>
  <iact:action type="add" startTime="317974">
    <iact:property name="dataType"/>
    <iact:actionData xml:id="d66">
      <inkml:trace xmlns:inkml="http://www.w3.org/2003/InkML" xml:id="stk66" contextRef="#ctx0" brushRef="#br0">23775 5326 656 0,'0'0'119'6,"0"0"-78"2,0 0-35-1,0 0-6 1,0 0-42-3,-11 0 20 5,11 0 9-3,5 0 13 1,10 0 12-1,10 0 2 1,6 0-2 0,9 0 9 0,7 2 2-2,9 2-8 2,6-4 2 1,13 0 3-2,8 0-2 3,4 0-8-4,-3 0-3 3,-5 0-1-4,-13 0-6 1,-14 0-9 2,-19 0-23 1,-16 0-63 2,-17 0-204-10</inkml:trace>
    </iact:actionData>
  </iact:action>
  <iact:action type="add" startTime="318396">
    <iact:property name="dataType"/>
    <iact:actionData xml:id="d67">
      <inkml:trace xmlns:inkml="http://www.w3.org/2003/InkML" xml:id="stk67" contextRef="#ctx0" brushRef="#br0">24147 5541 160 0,'0'0'106'5,"0"0"-46"0,0 0-1 3,0 0 19 2,0 0-23-3,0 0-23-2,-24 107-16 4,17-80 2-1,-2 2-9 1,0 3 4-4,0 5-11 3,3-1 12-1,-1 2-13 2,3-1 18-3,2-2 10 2,2-2-7 0,0-6-14 0,0-4-2-2,0-5 1 2,0-4 3 1,0-6-4-2,0-3 1-1,0 0-1 2,-3-3 3 0,-2-2-9 0,-3 2 1-2,-11-2-2 2,2 0-80 1,3 0-169-8</inkml:trace>
    </iact:actionData>
  </iact:action>
  <iact:action type="add" startTime="322140">
    <iact:property name="dataType"/>
    <iact:actionData xml:id="d68">
      <inkml:trace xmlns:inkml="http://www.w3.org/2003/InkML" xml:id="stk68" contextRef="#ctx0" brushRef="#br0">18787 3886 65 0,'0'0'12'6,"0"0"-12"-4</inkml:trace>
    </iact:actionData>
  </iact:action>
  <iact:action type="add" startTime="332217">
    <iact:property name="dataType"/>
    <iact:actionData xml:id="d69">
      <inkml:trace xmlns:inkml="http://www.w3.org/2003/InkML" xml:id="stk69" contextRef="#ctx0" brushRef="#br0">6116 2669 555 0,'0'0'94'7,"0"0"-61"-3,0 0-18 5,0 0-4-1,0 0-11 0,0 0 1-1,62-41 8 0,-51 27 33 1,-2 1 4 0,-5 0-3-2,-2 3-11 2,-2 2-18 0,0 1-2 0,0 1 5-2,0-3 1 3,-4 3 6-2,-9-4-14 2,-1 2 0-3,-5 0-1 2,-4 0-9-1,-2 2 0 1,-8 5 0-2,-5 1 7 3,-6 0-7-2,-9 0 0 2,-3 0-5-3,-5 3-3 1,3 3-1 2,0-2-8-1,-2 1 7-3,-2-4-12 5,-5 5 2-2,-8 0-9 2,-10 4 0-5,-7 0 7 3,-1 2 5 0,-1-2-6-3,3-3 17 1,6-1 6 2,8-5 12 1,3-1-11-2,7 0 0 2,7 0 1-3,4 0 0 2,5 3-2 0,0 1 1 0,-5 2-2-2,-5 3-6 2,-3 4 6 1,-5 3-8-3,-9 3 9 1,-4 8 2 1,-7 3-2 1,-7 4-9-1,0 0 8-1,-3-2-10 2,4-2 11-3,1-4 6 1,7-2 22 0,12-2 19 0,10-1-7 1,12-2-21 1,3 1-19-4,6 5-2 4,0 2 2-2,-1 1 0 1,3-2-16-2,9-3 16 2,6-2 0 1,6-2-13-2,8 1-2-1,4 2 5 3,2 4 9-1,3 0-4 0,2 0 4-3,2 2 0 2,0-2 0 2,0 0-6-1,0 1 6-2,8 1-5 2,8-2 5 0,4 1-1 0,2 0 2-2,3-3-6 3,4 0 6-2,5-4 1 0,3 0 8 0,8-4-3 2,6-2 2-1,9-2 2-2,10-4 1 1,9-1-1 2,11-4 0-1,5-3-9-1,5 0 7 0,6 0-7 1,-2 0 7 0,1-10 3 0,-7 0-4-3,-2-3-1 3,-9 5-6 1,-5-1 1-1,-8-1-1 0,-5 2 0-3,-7-2 1 5,-4-2 2-1,-6 2-2-3,-4-4 1 0,2 1-1 1,0 0 1 1,4-1-1 1,4 0-1-4,2-1 1 3,0 4-1-1,1-3 0 2,-3 2 1-3,0-2-1 2,-6-3 0 0,0 2 0 0,-5-3 0-3,-3-4 1 5,-6 1 2-2,-5 1-2-2,-4 1 1 1,-4-4 14 0,-2 3 11 2,-6-4-2-2,1-1 2 0,-3-2-1 1,1-3 10 0,3-2-18 0,0-4-13-3,4 0-4 3,3-1-2 1,6 2 1 0,3-2 0-4,1 3-2 3,1 2-4 1,2-2 5-1,-4 2-9 0,-1 1 8 0,-7 0 1-3,-10 1 0 2,-8 4 0-1,-9 2-1 3,0-1-3-1,-5 4 5 0,-16-3 12-2,-4 4-2 1,-4 2-4 2,-7 3-6-1,-7 7 0-2,-3 6-9 3,-6 2 8 0,0 0-62-2,-33 10-67 4,11 5-52-10,9-6-399 0</inkml:trace>
    </iact:actionData>
  </iact:action>
  <iact:action type="add" startTime="333785">
    <iact:property name="dataType"/>
    <iact:actionData xml:id="d70">
      <inkml:trace xmlns:inkml="http://www.w3.org/2003/InkML" xml:id="stk70" contextRef="#ctx0" brushRef="#br0">3623 2296 416 0,'0'0'97'6,"0"0"-22"2,0 0-7 0,0 0-3-2,0 0-28 2,0 0-1 0,0 0-3 0,-6-7 4-2,6 4-11 2,0-1-3 0,0-1-5 0,8 2-18-2,5-1 0 1,5 1 0 1,9 0 0 0,8 1 0-1,5-3 0 0,7 4-2 2,2-3 2-1,0-2 0-1,2-1 2 2,0 1-2 0,3-3 1-2,2-2-1 1,-1 1 0-2,-1 1 0 3,-7-2 0-2,-9 4-11 1,-9 2-24-2,-10 1-8 2,-11 4-16 0,-8 0-51-1,-3 0-104-1,-15 4 4-5</inkml:trace>
    </iact:actionData>
  </iact:action>
  <iact:action type="add" startTime="334230">
    <iact:property name="dataType"/>
    <iact:actionData xml:id="d71">
      <inkml:trace xmlns:inkml="http://www.w3.org/2003/InkML" xml:id="stk71" contextRef="#ctx0" brushRef="#br0">4170 2286 367 0,'0'0'131'5,"0"0"-76"1,0 0-47 3,0 0-8-2,0 0-1 1,0 0 1-2,0 0 5 2,12 68 4 0,-4-46 5 0,1 2 4-1,3 2 3 0,-1 2 18 2,3-2-16-2,-2 1 9-1,1-2-9 2,-1-3-11 0,1-2 2 0,-4-3 8-1,-2-6-6 0,0 0-16 2,-5-5 1-1,0-2 1-3,0 0 6 4,-2-3-8-1,0-1 0-1,0 3-9 1,0-3-17-1,-11 0-81-1</inkml:trace>
    </iact:actionData>
  </iact:action>
  <iact:action type="add" startTime="335077">
    <iact:property name="dataType"/>
    <iact:actionData xml:id="d72">
      <inkml:trace xmlns:inkml="http://www.w3.org/2003/InkML" xml:id="stk72" contextRef="#ctx0" brushRef="#br0">7758 2557 142 0,'0'0'85'6,"0"0"-84"2,0 0-1-1,0 0-86 1,0 0-56 0</inkml:trace>
    </iact:actionData>
  </iact:action>
  <iact:action type="add" startTime="335167">
    <iact:property name="dataType"/>
    <iact:actionData xml:id="d73">
      <inkml:trace xmlns:inkml="http://www.w3.org/2003/InkML" xml:id="stk73" contextRef="#ctx0" brushRef="#br0">7758 2557 120 0,'-11'-115'121'1,"8"109"-36"0,1 0-26 0,2 3-2 0,0 2-24 2,0 1-20 5,0 0-2-2,0 0-10 2,0 0-1 0,0 0 1-1,5 0 6 0,4 6-7 1,1 6 0 0,-3 4 0 0,2 2 31-2,-4 5 11 1,-1 0 2 1,-4 1-19 1,0 5-1-3,0-4-8 2,0 0-3 1,0-3-4-2,0-2-8-2,0-4 0 4,0-5 1-2,0 0-1 2,0-3-1-3,0 0-9 1,0-4-82 3,-4-2-138-9</inkml:trace>
    </iact:actionData>
  </iact:action>
  <iact:action type="add" startTime="335605">
    <iact:property name="dataType"/>
    <iact:actionData xml:id="d74">
      <inkml:trace xmlns:inkml="http://www.w3.org/2003/InkML" xml:id="stk74" contextRef="#ctx0" brushRef="#br0">7822 2394 126 0,'0'0'173'4,"0"0"-68"2,0 0-56 3,0 0-4-2,0 0 8 1,0 0 18-2,0 0-10 2,123-68-20 1,-103 58-20-1,-3 1-13-2,2 6-6 1,-6-1-1 2,-2 0 6-2,-2 4-7-1,-2 0-2 2,-5 0-13 0,-2 2-54 1,0 10-67-3,0-1-47-5</inkml:trace>
    </iact:actionData>
  </iact:action>
  <iact:action type="add" startTime="335958">
    <iact:property name="dataType"/>
    <iact:actionData xml:id="d75">
      <inkml:trace xmlns:inkml="http://www.w3.org/2003/InkML" xml:id="stk75" contextRef="#ctx0" brushRef="#br0">7887 2534 191 0,'0'0'232'4,"0"0"-121"4,0 0-29-1,0 0-4-1,0 0-30 2,0 0-8 0,0 0-5 0,0 0 10-2,-2 0-22 2,2 0 0 1,0 0-23-1,0 0 1-3,0 0-1 3,0 0 0 0,0 0-10 1,0 0-3-4,0 0 0 3,0 0 13 0,6 0 0 0,6 0 0-1,-1 3 1 0,2 1 1 1,-2-3-1 1,-2 1 1-3,-3-2-1 1,-1 0 0 1,0 0 0 0,-3 0 0-1,0 0 13 0,1 0-8 1,-1 0 7-1,0 0-11 0,-2 0 0 1,2 0-2 1,0 0 0-3,0 2-21 1,7 4-28 1,-2 2-58 0,-2-2-165-7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28T06:04:02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35">
    <iact:property name="dataType"/>
    <iact:actionData xml:id="d0">
      <inkml:trace xmlns:inkml="http://www.w3.org/2003/InkML" xml:id="stk0" contextRef="#ctx0" brushRef="#br0">17006 7958 107 0,'0'0'97'5,"0"0"-67"2,0 0 2 1,7 0-8 0,-2-1-11-2,-1-6-1 2,1 0 6 0,1 0 4 0,0-1-10-2,2 1-4 2,-4 3-2 0,3 1-6 0,3 3-26-2,0 0-36 3,1 0-110-7</inkml:trace>
    </iact:actionData>
  </iact:action>
  <iact:action type="add" startTime="11022">
    <iact:property name="dataType"/>
    <iact:actionData xml:id="d1">
      <inkml:trace xmlns:inkml="http://www.w3.org/2003/InkML" xml:id="stk1" contextRef="#ctx0" brushRef="#br0">25914 7943 217 0,'0'0'154'2,"0"0"-105"7,0 0-30-1,0 0-8-1,0 0-10-1,0 0 8 2,0 0-9 0,-36 0 0 0,7 6 0-2,0 3-27 3,-4 1-65-8</inkml:trace>
    </iact:actionData>
  </iact:action>
  <iact:action type="add" startTime="11672">
    <iact:property name="dataType"/>
    <iact:actionData xml:id="d2">
      <inkml:trace xmlns:inkml="http://www.w3.org/2003/InkML" xml:id="stk2" contextRef="#ctx0" brushRef="#br0">17987 7711 595 0,'0'0'101'6,"0"0"-68"2,0 0-22-2,0 0-11 3,0 0-10-1,0 0-29 0,0 0 16-2,-7 15 10 2,32 2-31 0,-1-3-49 0,5-1-42-7</inkml:trace>
    </iact:actionData>
  </iact:action>
  <iact:action type="add" startTime="12310">
    <iact:property name="dataType"/>
    <iact:actionData xml:id="d3">
      <inkml:trace xmlns:inkml="http://www.w3.org/2003/InkML" xml:id="stk3" contextRef="#ctx0" brushRef="#br0">25018 7903 168 0,'0'0'213'7,"0"0"-116"0,0 0-66 0,0 0-31 1,0 0-4 0,0 0-101 1,0 0 4-8</inkml:trace>
    </iact:actionData>
  </iact:action>
  <iact:action type="add" startTime="22837">
    <iact:property name="dataType"/>
    <iact:actionData xml:id="d4">
      <inkml:trace xmlns:inkml="http://www.w3.org/2003/InkML" xml:id="stk4" contextRef="#ctx0" brushRef="#br0">17122 8945 340 0,'0'0'0'10,"0"0"-13"-7,0 0-10 4,0 0-14 0,0 0-23 1,0 0-19-6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9B68-130A-43A3-A4FA-9BA4D12CC16D}" type="datetimeFigureOut">
              <a:rPr lang="en-US" smtClean="0"/>
              <a:t>8/28/2020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78552-4062-41D7-8062-EDD305A5F8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0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0CFD70-C9DA-43F5-BE93-98E72C2DD3BB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77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26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787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640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1629-E7E4-41BF-9475-9509A1DEBF55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7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79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35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AF9F-C457-4136-A768-04193CDC4DC5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5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36F-68DB-4E75-A07B-243AE2FCBECE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47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315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38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195AEA9-4BB2-4E01-90D1-AAB7FBE40271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44B1419-A6FF-474F-B11C-837FC17D38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1.m4a"/><Relationship Id="rId7" Type="http://schemas.microsoft.com/office/2011/relationships/inkAction" Target="../ink/inkAction6.xml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12.m4a"/><Relationship Id="rId7" Type="http://schemas.openxmlformats.org/officeDocument/2006/relationships/image" Target="../media/image25.png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3.jpg"/><Relationship Id="rId11" Type="http://schemas.openxmlformats.org/officeDocument/2006/relationships/image" Target="../media/image1.png"/><Relationship Id="rId5" Type="http://schemas.openxmlformats.org/officeDocument/2006/relationships/image" Target="../media/image241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3.png"/><Relationship Id="rId3" Type="http://schemas.openxmlformats.org/officeDocument/2006/relationships/audio" Target="../media/media13.m4a"/><Relationship Id="rId21" Type="http://schemas.openxmlformats.org/officeDocument/2006/relationships/image" Target="../media/image41.png"/><Relationship Id="rId7" Type="http://schemas.openxmlformats.org/officeDocument/2006/relationships/image" Target="../media/image270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microsoft.com/office/2011/relationships/inkAction" Target="../ink/inkAction8.xml"/><Relationship Id="rId2" Type="http://schemas.microsoft.com/office/2007/relationships/media" Target="../media/media13.m4a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9.xml"/><Relationship Id="rId6" Type="http://schemas.openxmlformats.org/officeDocument/2006/relationships/image" Target="../media/image3.jp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40.png"/><Relationship Id="rId15" Type="http://schemas.openxmlformats.org/officeDocument/2006/relationships/image" Target="../media/image35.png"/><Relationship Id="rId23" Type="http://schemas.openxmlformats.org/officeDocument/2006/relationships/image" Target="../media/image810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audio" Target="../media/media14.m4a"/><Relationship Id="rId7" Type="http://schemas.openxmlformats.org/officeDocument/2006/relationships/image" Target="../media/image45.png"/><Relationship Id="rId2" Type="http://schemas.microsoft.com/office/2007/relationships/media" Target="../media/media14.m4a"/><Relationship Id="rId1" Type="http://schemas.openxmlformats.org/officeDocument/2006/relationships/tags" Target="../tags/tag10.xml"/><Relationship Id="rId6" Type="http://schemas.openxmlformats.org/officeDocument/2006/relationships/image" Target="../media/image3.jpg"/><Relationship Id="rId5" Type="http://schemas.openxmlformats.org/officeDocument/2006/relationships/image" Target="../media/image240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audio" Target="../media/media15.m4a"/><Relationship Id="rId7" Type="http://schemas.microsoft.com/office/2011/relationships/inkAction" Target="../ink/inkAction10.xml"/><Relationship Id="rId2" Type="http://schemas.microsoft.com/office/2007/relationships/media" Target="../media/media15.m4a"/><Relationship Id="rId1" Type="http://schemas.openxmlformats.org/officeDocument/2006/relationships/tags" Target="../tags/tag11.xml"/><Relationship Id="rId6" Type="http://schemas.openxmlformats.org/officeDocument/2006/relationships/image" Target="../media/image271.png"/><Relationship Id="rId5" Type="http://schemas.openxmlformats.org/officeDocument/2006/relationships/image" Target="../media/image46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audio" Target="../media/media16.m4a"/><Relationship Id="rId7" Type="http://schemas.openxmlformats.org/officeDocument/2006/relationships/image" Target="../media/image48.png"/><Relationship Id="rId12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tags" Target="../tags/tag12.xml"/><Relationship Id="rId6" Type="http://schemas.openxmlformats.org/officeDocument/2006/relationships/image" Target="../media/image470.png"/><Relationship Id="rId11" Type="http://schemas.openxmlformats.org/officeDocument/2006/relationships/image" Target="../media/image51.png"/><Relationship Id="rId5" Type="http://schemas.openxmlformats.org/officeDocument/2006/relationships/image" Target="../media/image471.png"/><Relationship Id="rId10" Type="http://schemas.microsoft.com/office/2011/relationships/inkAction" Target="../ink/inkAction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.png"/><Relationship Id="rId3" Type="http://schemas.openxmlformats.org/officeDocument/2006/relationships/audio" Target="../media/media17.m4a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microsoft.com/office/2007/relationships/media" Target="../media/media17.m4a"/><Relationship Id="rId1" Type="http://schemas.openxmlformats.org/officeDocument/2006/relationships/tags" Target="../tags/tag13.xml"/><Relationship Id="rId6" Type="http://schemas.openxmlformats.org/officeDocument/2006/relationships/image" Target="../media/image52.png"/><Relationship Id="rId11" Type="http://schemas.microsoft.com/office/2011/relationships/inkAction" Target="../ink/inkAction12.xml"/><Relationship Id="rId5" Type="http://schemas.openxmlformats.org/officeDocument/2006/relationships/image" Target="../media/image510.png"/><Relationship Id="rId10" Type="http://schemas.openxmlformats.org/officeDocument/2006/relationships/image" Target="../media/image5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audio" Target="../media/media18.m4a"/><Relationship Id="rId7" Type="http://schemas.openxmlformats.org/officeDocument/2006/relationships/image" Target="../media/image560.png"/><Relationship Id="rId12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tags" Target="../tags/tag14.xml"/><Relationship Id="rId6" Type="http://schemas.openxmlformats.org/officeDocument/2006/relationships/image" Target="../media/image550.png"/><Relationship Id="rId11" Type="http://schemas.openxmlformats.org/officeDocument/2006/relationships/image" Target="../media/image59.png"/><Relationship Id="rId5" Type="http://schemas.openxmlformats.org/officeDocument/2006/relationships/image" Target="../media/image510.png"/><Relationship Id="rId10" Type="http://schemas.microsoft.com/office/2011/relationships/inkAction" Target="../ink/inkAction1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audio" Target="../media/media19.m4a"/><Relationship Id="rId7" Type="http://schemas.openxmlformats.org/officeDocument/2006/relationships/image" Target="../media/image590.png"/><Relationship Id="rId2" Type="http://schemas.microsoft.com/office/2007/relationships/media" Target="../media/media19.m4a"/><Relationship Id="rId1" Type="http://schemas.openxmlformats.org/officeDocument/2006/relationships/tags" Target="../tags/tag15.xml"/><Relationship Id="rId6" Type="http://schemas.openxmlformats.org/officeDocument/2006/relationships/image" Target="../media/image580.png"/><Relationship Id="rId5" Type="http://schemas.openxmlformats.org/officeDocument/2006/relationships/image" Target="../media/image510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audio" Target="../media/media20.m4a"/><Relationship Id="rId7" Type="http://schemas.openxmlformats.org/officeDocument/2006/relationships/image" Target="../media/image62.png"/><Relationship Id="rId2" Type="http://schemas.microsoft.com/office/2007/relationships/media" Target="../media/media20.m4a"/><Relationship Id="rId1" Type="http://schemas.openxmlformats.org/officeDocument/2006/relationships/tags" Target="../tags/tag16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12" Type="http://schemas.microsoft.com/office/2011/relationships/inkAction" Target="../ink/inkAction1.xml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11" Type="http://schemas.openxmlformats.org/officeDocument/2006/relationships/image" Target="../media/image7.png"/><Relationship Id="rId5" Type="http://schemas.openxmlformats.org/officeDocument/2006/relationships/image" Target="../media/image210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11" Type="http://schemas.microsoft.com/office/2011/relationships/inkAction" Target="../ink/inkAction2.xml"/><Relationship Id="rId5" Type="http://schemas.openxmlformats.org/officeDocument/2006/relationships/image" Target="../media/image3.jp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11/relationships/inkAction" Target="../ink/inkAction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7.m4a"/><Relationship Id="rId7" Type="http://schemas.openxmlformats.org/officeDocument/2006/relationships/image" Target="../media/image16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150.png"/><Relationship Id="rId11" Type="http://schemas.openxmlformats.org/officeDocument/2006/relationships/image" Target="../media/image1.png"/><Relationship Id="rId5" Type="http://schemas.openxmlformats.org/officeDocument/2006/relationships/image" Target="../media/image140.png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8.m4a"/><Relationship Id="rId7" Type="http://schemas.microsoft.com/office/2011/relationships/inkAction" Target="../ink/inkAction5.xml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201.png"/><Relationship Id="rId5" Type="http://schemas.openxmlformats.org/officeDocument/2006/relationships/image" Target="../media/image180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2214-9E78-4D03-8199-9B7881330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CS1231S</a:t>
            </a:r>
            <a:br>
              <a:rPr lang="en-SG" dirty="0"/>
            </a:br>
            <a:r>
              <a:rPr lang="en-SG" dirty="0"/>
              <a:t>Tutorial #1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51B19-CA45-4421-9AD2-83F2CAB19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800" dirty="0"/>
              <a:t>Propositional Logic and </a:t>
            </a:r>
            <a:r>
              <a:rPr lang="en-US" sz="4800" dirty="0" smtClean="0"/>
              <a:t>Proofs</a:t>
            </a:r>
          </a:p>
          <a:p>
            <a:r>
              <a:rPr lang="en-US" sz="4800" dirty="0" smtClean="0"/>
              <a:t>(Aaron Tan)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0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69"/>
    </mc:Choice>
    <mc:Fallback>
      <p:transition spd="slow" advTm="30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4390277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(c)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~(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4390277" cy="523220"/>
              </a:xfrm>
              <a:prstGeom prst="rect">
                <a:avLst/>
              </a:prstGeom>
              <a:blipFill>
                <a:blip r:embed="rId5"/>
                <a:stretch>
                  <a:fillRect l="-2917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10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636295" y="1231636"/>
                <a:ext cx="9556460" cy="306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~(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∨~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)∨(~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∧~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))∨(~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	by De Morgan’s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	by the double negative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 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	by the distributive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𝐭𝐫𝐮𝐞</m:t>
                    </m:r>
                  </m:oMath>
                </a14:m>
                <a:r>
                  <a:rPr lang="en-US" sz="2800" dirty="0"/>
                  <a:t>	by the negation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6688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	by the identity law</a:t>
                </a:r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5" y="1231636"/>
                <a:ext cx="9556460" cy="3062377"/>
              </a:xfrm>
              <a:prstGeom prst="rect">
                <a:avLst/>
              </a:prstGeom>
              <a:blipFill>
                <a:blip r:embed="rId6"/>
                <a:stretch>
                  <a:fillRect b="-47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116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51"/>
    </mc:Choice>
    <mc:Fallback>
      <p:transition spd="slow" advTm="52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289836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(d)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2898361" cy="523220"/>
              </a:xfrm>
              <a:prstGeom prst="rect">
                <a:avLst/>
              </a:prstGeom>
              <a:blipFill>
                <a:blip r:embed="rId5"/>
                <a:stretch>
                  <a:fillRect l="-4421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11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636295" y="1231636"/>
                <a:ext cx="9556460" cy="2610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	by the implication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∨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	by the implication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≡(~(~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	by De Morgan’s law</a:t>
                </a: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	by the double negative law</a:t>
                </a:r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5" y="1231636"/>
                <a:ext cx="9556460" cy="2610010"/>
              </a:xfrm>
              <a:prstGeom prst="rect">
                <a:avLst/>
              </a:prstGeom>
              <a:blipFill>
                <a:blip r:embed="rId6"/>
                <a:stretch>
                  <a:fillRect b="-58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8800" y="2773440"/>
              <a:ext cx="3689280" cy="190764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4840" y="2769480"/>
                <a:ext cx="3697200" cy="1916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212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382"/>
    </mc:Choice>
    <mc:Fallback>
      <p:transition spd="slow" advTm="102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Q3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Prove, or disprove: </a:t>
                </a:r>
              </a:p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is logically equivalent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blipFill>
                <a:blip r:embed="rId5"/>
                <a:stretch>
                  <a:fillRect l="-1587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D1FF1C-A945-4CC0-A554-8072ABFDB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7B78A4-3CB4-4B1D-9075-E831A676CDDD}"/>
                  </a:ext>
                </a:extLst>
              </p:cNvPr>
              <p:cNvSpPr txBox="1"/>
              <p:nvPr/>
            </p:nvSpPr>
            <p:spPr>
              <a:xfrm>
                <a:off x="919660" y="1756449"/>
                <a:ext cx="50780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:r>
                  <a:rPr lang="en-US" sz="3200" dirty="0"/>
                  <a:t>Definition of conditional statement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7B78A4-3CB4-4B1D-9075-E831A676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1756449"/>
                <a:ext cx="5078080" cy="1077218"/>
              </a:xfrm>
              <a:prstGeom prst="rect">
                <a:avLst/>
              </a:prstGeom>
              <a:blipFill>
                <a:blip r:embed="rId7"/>
                <a:stretch>
                  <a:fillRect l="-3121" t="-7345" b="-1807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ABEC93A8-3A3F-4001-8575-49EEB52BEC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280238"/>
                  </p:ext>
                </p:extLst>
              </p:nvPr>
            </p:nvGraphicFramePr>
            <p:xfrm>
              <a:off x="4155830" y="2944301"/>
              <a:ext cx="3542829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77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75377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2035277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ABEC93A8-3A3F-4001-8575-49EEB52BEC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280238"/>
                  </p:ext>
                </p:extLst>
              </p:nvPr>
            </p:nvGraphicFramePr>
            <p:xfrm>
              <a:off x="4155830" y="2944301"/>
              <a:ext cx="3542829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77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75377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2035277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806" t="-1010" r="-373387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806" t="-1010" r="-273387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4551" t="-1010" r="-1497" b="-373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BC344E-8D85-4008-93AD-9FAE192CA707}"/>
              </a:ext>
            </a:extLst>
          </p:cNvPr>
          <p:cNvSpPr txBox="1"/>
          <p:nvPr/>
        </p:nvSpPr>
        <p:spPr>
          <a:xfrm>
            <a:off x="6247172" y="3539613"/>
            <a:ext cx="69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B9FFF2-0F85-467D-8EC8-8B27EC267D8B}"/>
              </a:ext>
            </a:extLst>
          </p:cNvPr>
          <p:cNvSpPr txBox="1"/>
          <p:nvPr/>
        </p:nvSpPr>
        <p:spPr>
          <a:xfrm>
            <a:off x="6247172" y="4062833"/>
            <a:ext cx="69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61D9E4-8358-4F20-A8EF-9AC3493C5162}"/>
              </a:ext>
            </a:extLst>
          </p:cNvPr>
          <p:cNvSpPr txBox="1"/>
          <p:nvPr/>
        </p:nvSpPr>
        <p:spPr>
          <a:xfrm>
            <a:off x="6247172" y="4579386"/>
            <a:ext cx="69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C9BE04-4779-48AF-866D-E66629E4B77C}"/>
              </a:ext>
            </a:extLst>
          </p:cNvPr>
          <p:cNvSpPr txBox="1"/>
          <p:nvPr/>
        </p:nvSpPr>
        <p:spPr>
          <a:xfrm>
            <a:off x="6247172" y="5092606"/>
            <a:ext cx="69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37" name="Slide Number Placeholder 1">
            <a:extLst>
              <a:ext uri="{FF2B5EF4-FFF2-40B4-BE49-F238E27FC236}">
                <a16:creationId xmlns:a16="http://schemas.microsoft.com/office/drawing/2014/main" id="{1F23C454-86C1-4B64-B2E0-1AB0518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12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3480" y="468720"/>
              <a:ext cx="6088320" cy="526392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68440" y="463680"/>
                <a:ext cx="6098400" cy="5274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16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64"/>
    </mc:Choice>
    <mc:Fallback>
      <p:transition spd="slow" advTm="11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build="p"/>
      <p:bldP spid="7" grpId="0"/>
      <p:bldP spid="32" grpId="0"/>
      <p:bldP spid="34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Q3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Prove, or disprove, that </a:t>
                </a:r>
              </a:p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is logically equivalent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blipFill>
                <a:blip r:embed="rId5"/>
                <a:stretch>
                  <a:fillRect l="-1587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179B3-F0FC-42D5-A9AA-4B57BDA7306D}"/>
              </a:ext>
            </a:extLst>
          </p:cNvPr>
          <p:cNvSpPr txBox="1"/>
          <p:nvPr/>
        </p:nvSpPr>
        <p:spPr>
          <a:xfrm>
            <a:off x="681036" y="1474475"/>
            <a:ext cx="283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US" sz="3200" dirty="0"/>
              <a:t>True or false?</a:t>
            </a: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1FF1C-A945-4CC0-A554-8072ABFDB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B78A4-3CB4-4B1D-9075-E831A676CDDD}"/>
              </a:ext>
            </a:extLst>
          </p:cNvPr>
          <p:cNvSpPr txBox="1"/>
          <p:nvPr/>
        </p:nvSpPr>
        <p:spPr>
          <a:xfrm>
            <a:off x="3263815" y="1439300"/>
            <a:ext cx="507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US" sz="3200" dirty="0"/>
              <a:t>If false, what do you need?</a:t>
            </a:r>
            <a:endParaRPr lang="en-SG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FDE20-1762-4069-956C-0DB0E50B4BC8}"/>
              </a:ext>
            </a:extLst>
          </p:cNvPr>
          <p:cNvSpPr txBox="1"/>
          <p:nvPr/>
        </p:nvSpPr>
        <p:spPr>
          <a:xfrm>
            <a:off x="681036" y="2059250"/>
            <a:ext cx="6473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US" sz="3200" dirty="0"/>
              <a:t>What counterexample can you give?</a:t>
            </a:r>
            <a:endParaRPr lang="en-SG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D6A4C7-E802-4D49-BCD7-1241F075473D}"/>
                  </a:ext>
                </a:extLst>
              </p:cNvPr>
              <p:cNvSpPr txBox="1"/>
              <p:nvPr/>
            </p:nvSpPr>
            <p:spPr>
              <a:xfrm>
                <a:off x="681037" y="2667661"/>
                <a:ext cx="4404310" cy="523220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= false;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=true;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= false</a:t>
                </a:r>
                <a:endParaRPr lang="en-SG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D6A4C7-E802-4D49-BCD7-1241F0754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7" y="2667661"/>
                <a:ext cx="4404310" cy="523220"/>
              </a:xfrm>
              <a:prstGeom prst="rect">
                <a:avLst/>
              </a:prstGeom>
              <a:blipFill>
                <a:blip r:embed="rId7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5CEBFB-AEA3-44DF-87CC-4C82EAEC3BB3}"/>
                  </a:ext>
                </a:extLst>
              </p:cNvPr>
              <p:cNvSpPr txBox="1"/>
              <p:nvPr/>
            </p:nvSpPr>
            <p:spPr>
              <a:xfrm>
                <a:off x="681036" y="3228800"/>
                <a:ext cx="23669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5CEBFB-AEA3-44DF-87CC-4C82EAEC3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6" y="3228800"/>
                <a:ext cx="2366964" cy="600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82BD89-6538-41DF-8735-6F93C9C344BD}"/>
                  </a:ext>
                </a:extLst>
              </p:cNvPr>
              <p:cNvSpPr txBox="1"/>
              <p:nvPr/>
            </p:nvSpPr>
            <p:spPr>
              <a:xfrm>
                <a:off x="1176336" y="3662964"/>
                <a:ext cx="256310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82BD89-6538-41DF-8735-6F93C9C34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3662964"/>
                <a:ext cx="2563102" cy="600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52FD79-27AC-427E-B4F0-F34161CDCF22}"/>
                  </a:ext>
                </a:extLst>
              </p:cNvPr>
              <p:cNvSpPr txBox="1"/>
              <p:nvPr/>
            </p:nvSpPr>
            <p:spPr>
              <a:xfrm>
                <a:off x="1176336" y="4083877"/>
                <a:ext cx="18716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52FD79-27AC-427E-B4F0-F34161CD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83877"/>
                <a:ext cx="1871664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04A99-6D7F-490E-894F-D9E1B7E71338}"/>
                  </a:ext>
                </a:extLst>
              </p:cNvPr>
              <p:cNvSpPr txBox="1"/>
              <p:nvPr/>
            </p:nvSpPr>
            <p:spPr>
              <a:xfrm>
                <a:off x="2602638" y="4083877"/>
                <a:ext cx="98834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04A99-6D7F-490E-894F-D9E1B7E71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8" y="4083877"/>
                <a:ext cx="988346" cy="6001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E05714-A621-45AB-B3A1-662E2A2F6088}"/>
                  </a:ext>
                </a:extLst>
              </p:cNvPr>
              <p:cNvSpPr txBox="1"/>
              <p:nvPr/>
            </p:nvSpPr>
            <p:spPr>
              <a:xfrm>
                <a:off x="681036" y="4721094"/>
                <a:ext cx="23669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E05714-A621-45AB-B3A1-662E2A2F6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6" y="4721094"/>
                <a:ext cx="2366964" cy="6001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EF746-2081-432E-9FCF-A0BABAF7D922}"/>
                  </a:ext>
                </a:extLst>
              </p:cNvPr>
              <p:cNvSpPr txBox="1"/>
              <p:nvPr/>
            </p:nvSpPr>
            <p:spPr>
              <a:xfrm>
                <a:off x="1176336" y="5152686"/>
                <a:ext cx="256310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EF746-2081-432E-9FCF-A0BABAF7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5152686"/>
                <a:ext cx="2563102" cy="6001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934604-5FE8-40F7-98AA-E3DEC320D950}"/>
                  </a:ext>
                </a:extLst>
              </p:cNvPr>
              <p:cNvSpPr txBox="1"/>
              <p:nvPr/>
            </p:nvSpPr>
            <p:spPr>
              <a:xfrm>
                <a:off x="1176336" y="5576171"/>
                <a:ext cx="18716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934604-5FE8-40F7-98AA-E3DEC320D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5576171"/>
                <a:ext cx="1871664" cy="6001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C09733-CBF2-4ACE-ACB9-46EEA292E4F7}"/>
                  </a:ext>
                </a:extLst>
              </p:cNvPr>
              <p:cNvSpPr txBox="1"/>
              <p:nvPr/>
            </p:nvSpPr>
            <p:spPr>
              <a:xfrm>
                <a:off x="2626519" y="5576171"/>
                <a:ext cx="100438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C09733-CBF2-4ACE-ACB9-46EEA292E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19" y="5576171"/>
                <a:ext cx="1004388" cy="6001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92E449-728A-46E4-8650-088395538624}"/>
                  </a:ext>
                </a:extLst>
              </p:cNvPr>
              <p:cNvSpPr txBox="1"/>
              <p:nvPr/>
            </p:nvSpPr>
            <p:spPr>
              <a:xfrm>
                <a:off x="6635600" y="2640657"/>
                <a:ext cx="3890964" cy="523220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= false</a:t>
                </a:r>
                <a:endParaRPr lang="en-SG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92E449-728A-46E4-8650-08839553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600" y="2640657"/>
                <a:ext cx="3890964" cy="523220"/>
              </a:xfrm>
              <a:prstGeom prst="rect">
                <a:avLst/>
              </a:prstGeom>
              <a:blipFill>
                <a:blip r:embed="rId1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ED5147-97B9-4B0F-B7DC-FFD42B5DFD52}"/>
                  </a:ext>
                </a:extLst>
              </p:cNvPr>
              <p:cNvSpPr txBox="1"/>
              <p:nvPr/>
            </p:nvSpPr>
            <p:spPr>
              <a:xfrm>
                <a:off x="6635599" y="3201796"/>
                <a:ext cx="23669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ED5147-97B9-4B0F-B7DC-FFD42B5D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9" y="3201796"/>
                <a:ext cx="2366964" cy="6001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C0ABBA-ED14-476A-AD58-2FEFF034CBA2}"/>
                  </a:ext>
                </a:extLst>
              </p:cNvPr>
              <p:cNvSpPr txBox="1"/>
              <p:nvPr/>
            </p:nvSpPr>
            <p:spPr>
              <a:xfrm>
                <a:off x="7130899" y="3635960"/>
                <a:ext cx="256310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C0ABBA-ED14-476A-AD58-2FEFF034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99" y="3635960"/>
                <a:ext cx="2563102" cy="6001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C331EE-B839-4F39-8713-4C08FE83F01D}"/>
                  </a:ext>
                </a:extLst>
              </p:cNvPr>
              <p:cNvSpPr txBox="1"/>
              <p:nvPr/>
            </p:nvSpPr>
            <p:spPr>
              <a:xfrm>
                <a:off x="7130899" y="4056873"/>
                <a:ext cx="18716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C331EE-B839-4F39-8713-4C08FE83F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99" y="4056873"/>
                <a:ext cx="1871664" cy="6001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71975-0F1F-44B8-ADE1-D5110D2D7A8E}"/>
                  </a:ext>
                </a:extLst>
              </p:cNvPr>
              <p:cNvSpPr txBox="1"/>
              <p:nvPr/>
            </p:nvSpPr>
            <p:spPr>
              <a:xfrm>
                <a:off x="8557201" y="4056873"/>
                <a:ext cx="98834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771975-0F1F-44B8-ADE1-D5110D2D7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201" y="4056873"/>
                <a:ext cx="988346" cy="6001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99959A-AFDF-464D-8F07-0C89CF5D20D6}"/>
                  </a:ext>
                </a:extLst>
              </p:cNvPr>
              <p:cNvSpPr txBox="1"/>
              <p:nvPr/>
            </p:nvSpPr>
            <p:spPr>
              <a:xfrm>
                <a:off x="6635599" y="4694090"/>
                <a:ext cx="23669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99959A-AFDF-464D-8F07-0C89CF5D2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9" y="4694090"/>
                <a:ext cx="2366964" cy="6001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E9D7E-F263-4B07-A7C7-E4FB64514CD7}"/>
                  </a:ext>
                </a:extLst>
              </p:cNvPr>
              <p:cNvSpPr txBox="1"/>
              <p:nvPr/>
            </p:nvSpPr>
            <p:spPr>
              <a:xfrm>
                <a:off x="7130899" y="5125682"/>
                <a:ext cx="256310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4E9D7E-F263-4B07-A7C7-E4FB6451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99" y="5125682"/>
                <a:ext cx="2563102" cy="6001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9580A2-5894-488F-94B1-034BE5D74599}"/>
                  </a:ext>
                </a:extLst>
              </p:cNvPr>
              <p:cNvSpPr txBox="1"/>
              <p:nvPr/>
            </p:nvSpPr>
            <p:spPr>
              <a:xfrm>
                <a:off x="7130899" y="5549167"/>
                <a:ext cx="187166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9580A2-5894-488F-94B1-034BE5D74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899" y="5549167"/>
                <a:ext cx="1871664" cy="6001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14860A-5E5E-4BA3-BB5D-19F4939704DA}"/>
                  </a:ext>
                </a:extLst>
              </p:cNvPr>
              <p:cNvSpPr txBox="1"/>
              <p:nvPr/>
            </p:nvSpPr>
            <p:spPr>
              <a:xfrm>
                <a:off x="8581082" y="5549167"/>
                <a:ext cx="100438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14860A-5E5E-4BA3-BB5D-19F4939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082" y="5549167"/>
                <a:ext cx="1004388" cy="6001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D1A6A41A-2DEC-48F8-B905-AE5638F5273E}"/>
              </a:ext>
            </a:extLst>
          </p:cNvPr>
          <p:cNvSpPr/>
          <p:nvPr/>
        </p:nvSpPr>
        <p:spPr>
          <a:xfrm>
            <a:off x="9335386" y="1562986"/>
            <a:ext cx="2349795" cy="7341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1387A-246B-416F-8918-53A72C11C4FD}"/>
              </a:ext>
            </a:extLst>
          </p:cNvPr>
          <p:cNvSpPr txBox="1"/>
          <p:nvPr/>
        </p:nvSpPr>
        <p:spPr>
          <a:xfrm>
            <a:off x="3854310" y="4093925"/>
            <a:ext cx="2462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0000FF"/>
                </a:solidFill>
              </a:rPr>
              <a:t>Any of these two counterexamples suffices.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1400" y="447840"/>
              <a:ext cx="8453520" cy="562212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6000" y="442800"/>
                <a:ext cx="8463240" cy="5632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301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149"/>
    </mc:Choice>
    <mc:Fallback>
      <p:transition spd="slow" advTm="371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8" grpId="0" build="p"/>
      <p:bldP spid="9" grpId="0" build="p"/>
      <p:bldP spid="10" grpId="0" build="p"/>
      <p:bldP spid="11" grpId="0" animBg="1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9" grpId="0" build="p"/>
      <p:bldP spid="20" grpId="0" build="p"/>
      <p:bldP spid="21" grpId="0" animBg="1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Q3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Prove, or disprove, that </a:t>
                </a:r>
              </a:p>
              <a:p>
                <a:pPr marL="546100" indent="-546100">
                  <a:tabLst>
                    <a:tab pos="546100" algn="l"/>
                  </a:tabLst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is logically equivalent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8063920" cy="954107"/>
              </a:xfrm>
              <a:prstGeom prst="rect">
                <a:avLst/>
              </a:prstGeom>
              <a:blipFill>
                <a:blip r:embed="rId5"/>
                <a:stretch>
                  <a:fillRect l="-1587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14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179B3-F0FC-42D5-A9AA-4B57BDA7306D}"/>
              </a:ext>
            </a:extLst>
          </p:cNvPr>
          <p:cNvSpPr txBox="1"/>
          <p:nvPr/>
        </p:nvSpPr>
        <p:spPr>
          <a:xfrm>
            <a:off x="681036" y="1474475"/>
            <a:ext cx="7941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US" sz="3200" dirty="0"/>
              <a:t>If you do not know if it is true or false, you may have to draw the truth table to find out:</a:t>
            </a:r>
            <a:endParaRPr lang="en-SG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1FF1C-A945-4CC0-A554-8072ABFDB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1A6A41A-2DEC-48F8-B905-AE5638F5273E}"/>
              </a:ext>
            </a:extLst>
          </p:cNvPr>
          <p:cNvSpPr/>
          <p:nvPr/>
        </p:nvSpPr>
        <p:spPr>
          <a:xfrm>
            <a:off x="9335386" y="1562986"/>
            <a:ext cx="2349795" cy="7341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65AC0B8-7A41-4CB7-ACA6-CCBA765E66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474949"/>
                  </p:ext>
                </p:extLst>
              </p:nvPr>
            </p:nvGraphicFramePr>
            <p:xfrm>
              <a:off x="1011254" y="2698284"/>
              <a:ext cx="9480283" cy="354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074">
                      <a:extLst>
                        <a:ext uri="{9D8B030D-6E8A-4147-A177-3AD203B41FA5}">
                          <a16:colId xmlns:a16="http://schemas.microsoft.com/office/drawing/2014/main" val="1591266395"/>
                        </a:ext>
                      </a:extLst>
                    </a:gridCol>
                    <a:gridCol w="797074">
                      <a:extLst>
                        <a:ext uri="{9D8B030D-6E8A-4147-A177-3AD203B41FA5}">
                          <a16:colId xmlns:a16="http://schemas.microsoft.com/office/drawing/2014/main" val="924958975"/>
                        </a:ext>
                      </a:extLst>
                    </a:gridCol>
                    <a:gridCol w="797074">
                      <a:extLst>
                        <a:ext uri="{9D8B030D-6E8A-4147-A177-3AD203B41FA5}">
                          <a16:colId xmlns:a16="http://schemas.microsoft.com/office/drawing/2014/main" val="3587303495"/>
                        </a:ext>
                      </a:extLst>
                    </a:gridCol>
                    <a:gridCol w="1336672">
                      <a:extLst>
                        <a:ext uri="{9D8B030D-6E8A-4147-A177-3AD203B41FA5}">
                          <a16:colId xmlns:a16="http://schemas.microsoft.com/office/drawing/2014/main" val="2410624118"/>
                        </a:ext>
                      </a:extLst>
                    </a:gridCol>
                    <a:gridCol w="2124283">
                      <a:extLst>
                        <a:ext uri="{9D8B030D-6E8A-4147-A177-3AD203B41FA5}">
                          <a16:colId xmlns:a16="http://schemas.microsoft.com/office/drawing/2014/main" val="1938201525"/>
                        </a:ext>
                      </a:extLst>
                    </a:gridCol>
                    <a:gridCol w="1268362">
                      <a:extLst>
                        <a:ext uri="{9D8B030D-6E8A-4147-A177-3AD203B41FA5}">
                          <a16:colId xmlns:a16="http://schemas.microsoft.com/office/drawing/2014/main" val="2750684840"/>
                        </a:ext>
                      </a:extLst>
                    </a:gridCol>
                    <a:gridCol w="2359744">
                      <a:extLst>
                        <a:ext uri="{9D8B030D-6E8A-4147-A177-3AD203B41FA5}">
                          <a16:colId xmlns:a16="http://schemas.microsoft.com/office/drawing/2014/main" val="31438198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→(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0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rgbClr val="FF66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86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4228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9525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8959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371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499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470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10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3523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665AC0B8-7A41-4CB7-ACA6-CCBA765E66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2474949"/>
                  </p:ext>
                </p:extLst>
              </p:nvPr>
            </p:nvGraphicFramePr>
            <p:xfrm>
              <a:off x="1011254" y="2698284"/>
              <a:ext cx="9480283" cy="3540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7074">
                      <a:extLst>
                        <a:ext uri="{9D8B030D-6E8A-4147-A177-3AD203B41FA5}">
                          <a16:colId xmlns:a16="http://schemas.microsoft.com/office/drawing/2014/main" val="1591266395"/>
                        </a:ext>
                      </a:extLst>
                    </a:gridCol>
                    <a:gridCol w="797074">
                      <a:extLst>
                        <a:ext uri="{9D8B030D-6E8A-4147-A177-3AD203B41FA5}">
                          <a16:colId xmlns:a16="http://schemas.microsoft.com/office/drawing/2014/main" val="924958975"/>
                        </a:ext>
                      </a:extLst>
                    </a:gridCol>
                    <a:gridCol w="797074">
                      <a:extLst>
                        <a:ext uri="{9D8B030D-6E8A-4147-A177-3AD203B41FA5}">
                          <a16:colId xmlns:a16="http://schemas.microsoft.com/office/drawing/2014/main" val="3587303495"/>
                        </a:ext>
                      </a:extLst>
                    </a:gridCol>
                    <a:gridCol w="1336672">
                      <a:extLst>
                        <a:ext uri="{9D8B030D-6E8A-4147-A177-3AD203B41FA5}">
                          <a16:colId xmlns:a16="http://schemas.microsoft.com/office/drawing/2014/main" val="2410624118"/>
                        </a:ext>
                      </a:extLst>
                    </a:gridCol>
                    <a:gridCol w="2124283">
                      <a:extLst>
                        <a:ext uri="{9D8B030D-6E8A-4147-A177-3AD203B41FA5}">
                          <a16:colId xmlns:a16="http://schemas.microsoft.com/office/drawing/2014/main" val="1938201525"/>
                        </a:ext>
                      </a:extLst>
                    </a:gridCol>
                    <a:gridCol w="1268362">
                      <a:extLst>
                        <a:ext uri="{9D8B030D-6E8A-4147-A177-3AD203B41FA5}">
                          <a16:colId xmlns:a16="http://schemas.microsoft.com/office/drawing/2014/main" val="2750684840"/>
                        </a:ext>
                      </a:extLst>
                    </a:gridCol>
                    <a:gridCol w="2359744">
                      <a:extLst>
                        <a:ext uri="{9D8B030D-6E8A-4147-A177-3AD203B41FA5}">
                          <a16:colId xmlns:a16="http://schemas.microsoft.com/office/drawing/2014/main" val="31438198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763" t="-1639" r="-1091603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00763" t="-1639" r="-991603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200763" t="-1639" r="-891603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79909" t="-1639" r="-433333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75645" t="-1639" r="-171920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462500" t="-1639" r="-188462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301546" t="-1639" r="-1031" b="-8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8683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422894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9525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895902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3714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4997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647026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1031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0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3523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4CECC2-F474-428D-98F6-04243A6A97EE}"/>
              </a:ext>
            </a:extLst>
          </p:cNvPr>
          <p:cNvSpPr txBox="1"/>
          <p:nvPr/>
        </p:nvSpPr>
        <p:spPr>
          <a:xfrm>
            <a:off x="3615984" y="3056121"/>
            <a:ext cx="882316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F0AEE-723D-4D5E-A959-FC6EC606AA18}"/>
              </a:ext>
            </a:extLst>
          </p:cNvPr>
          <p:cNvSpPr txBox="1"/>
          <p:nvPr/>
        </p:nvSpPr>
        <p:spPr>
          <a:xfrm>
            <a:off x="5310237" y="3056121"/>
            <a:ext cx="882316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2219CC-6FEE-4D21-904C-9A72C98AFF0D}"/>
              </a:ext>
            </a:extLst>
          </p:cNvPr>
          <p:cNvSpPr txBox="1"/>
          <p:nvPr/>
        </p:nvSpPr>
        <p:spPr>
          <a:xfrm>
            <a:off x="7004490" y="3056121"/>
            <a:ext cx="882316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90B37B-3D78-4518-BD51-7E013517926B}"/>
              </a:ext>
            </a:extLst>
          </p:cNvPr>
          <p:cNvSpPr txBox="1"/>
          <p:nvPr/>
        </p:nvSpPr>
        <p:spPr>
          <a:xfrm>
            <a:off x="8797283" y="3056121"/>
            <a:ext cx="882316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F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  <a:p>
            <a:pPr algn="ctr">
              <a:spcAft>
                <a:spcPts val="700"/>
              </a:spcAft>
            </a:pPr>
            <a:r>
              <a:rPr lang="en-SG" sz="2000" dirty="0"/>
              <a:t>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40BE2D4-DFFC-409D-B427-C03957C7E5D5}"/>
              </a:ext>
            </a:extLst>
          </p:cNvPr>
          <p:cNvSpPr/>
          <p:nvPr/>
        </p:nvSpPr>
        <p:spPr>
          <a:xfrm>
            <a:off x="919660" y="5050465"/>
            <a:ext cx="9734163" cy="3651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75019D2-B305-4E48-999A-26B86AE62B32}"/>
              </a:ext>
            </a:extLst>
          </p:cNvPr>
          <p:cNvSpPr/>
          <p:nvPr/>
        </p:nvSpPr>
        <p:spPr>
          <a:xfrm>
            <a:off x="919660" y="5838551"/>
            <a:ext cx="9734163" cy="365125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74D805-0900-4D43-9582-EC9CBD302C26}"/>
              </a:ext>
            </a:extLst>
          </p:cNvPr>
          <p:cNvSpPr/>
          <p:nvPr/>
        </p:nvSpPr>
        <p:spPr>
          <a:xfrm>
            <a:off x="5518298" y="5000847"/>
            <a:ext cx="467833" cy="4501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331D2E-2833-4966-869F-73594419258C}"/>
              </a:ext>
            </a:extLst>
          </p:cNvPr>
          <p:cNvSpPr/>
          <p:nvPr/>
        </p:nvSpPr>
        <p:spPr>
          <a:xfrm>
            <a:off x="8998689" y="5000847"/>
            <a:ext cx="467833" cy="4501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DADF10-E77A-4E9B-99E6-D0E8234E515C}"/>
              </a:ext>
            </a:extLst>
          </p:cNvPr>
          <p:cNvSpPr/>
          <p:nvPr/>
        </p:nvSpPr>
        <p:spPr>
          <a:xfrm>
            <a:off x="5511209" y="5791201"/>
            <a:ext cx="467833" cy="450185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748966-0E43-4809-92C3-8FEF23D8ACCE}"/>
              </a:ext>
            </a:extLst>
          </p:cNvPr>
          <p:cNvSpPr/>
          <p:nvPr/>
        </p:nvSpPr>
        <p:spPr>
          <a:xfrm>
            <a:off x="8991600" y="5791201"/>
            <a:ext cx="467833" cy="450185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9" name="Ink 8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22160" y="2775960"/>
              <a:ext cx="3207240" cy="444600"/>
            </p14:xfrm>
          </p:contentPart>
        </mc:Choice>
        <mc:Fallback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8920" y="2770920"/>
                <a:ext cx="3214440" cy="4532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96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81"/>
    </mc:Choice>
    <mc:Fallback>
      <p:transition spd="slow" advTm="39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8" grpId="0" build="p"/>
      <p:bldP spid="6" grpId="0"/>
      <p:bldP spid="7" grpId="0"/>
      <p:bldP spid="33" grpId="0"/>
      <p:bldP spid="35" grpId="0"/>
      <p:bldP spid="36" grpId="0" animBg="1"/>
      <p:bldP spid="38" grpId="0" animBg="1"/>
      <p:bldP spid="39" grpId="0" animBg="1"/>
      <p:bldP spid="41" grpId="0" animBg="1"/>
      <p:bldP spid="43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Q4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6C51F-4896-4E25-85B3-E393C6C96070}"/>
              </a:ext>
            </a:extLst>
          </p:cNvPr>
          <p:cNvSpPr txBox="1"/>
          <p:nvPr/>
        </p:nvSpPr>
        <p:spPr>
          <a:xfrm>
            <a:off x="1176336" y="378323"/>
            <a:ext cx="1015982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qualify for the draw to win 100,000 AirAsia Miles, credit card holders must “charge a minimum of S$50 nett to their card during the Qualifying Period”.</a:t>
            </a:r>
            <a:endParaRPr lang="en-SG" sz="28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15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3938575" y="4391651"/>
                <a:ext cx="3559505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75" y="4391651"/>
                <a:ext cx="3559505" cy="661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1EF02B4-B6A3-4772-8772-E79A6D6766FB}"/>
              </a:ext>
            </a:extLst>
          </p:cNvPr>
          <p:cNvSpPr txBox="1"/>
          <p:nvPr/>
        </p:nvSpPr>
        <p:spPr>
          <a:xfrm>
            <a:off x="2855107" y="1897528"/>
            <a:ext cx="6481785" cy="138499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“charge a minimum of S$50 net”,</a:t>
            </a:r>
          </a:p>
          <a:p>
            <a:r>
              <a:rPr lang="en-US" sz="28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“charge during the Qualifying Period”,</a:t>
            </a:r>
          </a:p>
          <a:p>
            <a:r>
              <a:rPr lang="en-US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= “win 100,000 AirAsia Miles”.</a:t>
            </a:r>
            <a:endParaRPr lang="en-SG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3575477"/>
            <a:ext cx="1015982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Write a conditional statement that describes the rule above.</a:t>
            </a:r>
            <a:endParaRPr lang="en-SG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2DA25C-9F22-43A6-B0AD-0BC624117904}"/>
                  </a:ext>
                </a:extLst>
              </p:cNvPr>
              <p:cNvSpPr txBox="1"/>
              <p:nvPr/>
            </p:nvSpPr>
            <p:spPr>
              <a:xfrm>
                <a:off x="6813755" y="5307369"/>
                <a:ext cx="35595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b="0" dirty="0">
                    <a:ea typeface="Cambria Math" panose="02040503050406030204" pitchFamily="18" charset="0"/>
                  </a:rPr>
                  <a:t>We say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 dirty="0"/>
                  <a:t> is the </a:t>
                </a:r>
                <a:r>
                  <a:rPr lang="en-SG" sz="2400" dirty="0">
                    <a:solidFill>
                      <a:srgbClr val="C00000"/>
                    </a:solidFill>
                  </a:rPr>
                  <a:t>necessary condition </a:t>
                </a:r>
                <a:r>
                  <a:rPr lang="en-SG" sz="2400" dirty="0"/>
                  <a:t>for </a:t>
                </a:r>
                <a:r>
                  <a:rPr lang="en-SG" sz="2400" i="1" dirty="0"/>
                  <a:t>W</a:t>
                </a:r>
                <a:r>
                  <a:rPr lang="en-SG" sz="2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2DA25C-9F22-43A6-B0AD-0BC624117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755" y="5307369"/>
                <a:ext cx="3559505" cy="830997"/>
              </a:xfrm>
              <a:prstGeom prst="rect">
                <a:avLst/>
              </a:prstGeom>
              <a:blipFill>
                <a:blip r:embed="rId6"/>
                <a:stretch>
                  <a:fillRect l="-2740" t="-5882" r="-856" b="-16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00080" y="835560"/>
              <a:ext cx="4326120" cy="420120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4680" y="830880"/>
                <a:ext cx="4337280" cy="4210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329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652"/>
    </mc:Choice>
    <mc:Fallback>
      <p:transition spd="slow" advTm="105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8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Q4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16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3847135" y="1617971"/>
                <a:ext cx="3559505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135" y="1617971"/>
                <a:ext cx="3559505" cy="661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401171"/>
            <a:ext cx="1015982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33400" indent="-533400">
              <a:tabLst>
                <a:tab pos="533400" algn="l"/>
              </a:tabLst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Write the </a:t>
            </a:r>
            <a:r>
              <a:rPr lang="en-US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convers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contrapositive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negation</a:t>
            </a:r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forms of the statement in part (a).</a:t>
            </a:r>
            <a:endParaRPr lang="en-S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D4D9C-22D6-44FB-A947-0804B63F1E47}"/>
              </a:ext>
            </a:extLst>
          </p:cNvPr>
          <p:cNvSpPr txBox="1"/>
          <p:nvPr/>
        </p:nvSpPr>
        <p:spPr>
          <a:xfrm>
            <a:off x="894397" y="2522054"/>
            <a:ext cx="2656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SG" sz="3200" dirty="0"/>
              <a:t>Converse: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603E2C-9B86-4C77-A7F6-ADC21272760F}"/>
                  </a:ext>
                </a:extLst>
              </p:cNvPr>
              <p:cNvSpPr txBox="1"/>
              <p:nvPr/>
            </p:nvSpPr>
            <p:spPr>
              <a:xfrm>
                <a:off x="3847135" y="2486984"/>
                <a:ext cx="35595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SG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603E2C-9B86-4C77-A7F6-ADC212727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135" y="2486984"/>
                <a:ext cx="355950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58D5FF-E5EE-47A6-919D-06CD855FD7CB}"/>
              </a:ext>
            </a:extLst>
          </p:cNvPr>
          <p:cNvSpPr txBox="1"/>
          <p:nvPr/>
        </p:nvSpPr>
        <p:spPr>
          <a:xfrm>
            <a:off x="894397" y="3279803"/>
            <a:ext cx="2229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SG" sz="3200" dirty="0"/>
              <a:t>Inverse: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D8901-BD88-44B1-BCC9-E31DFB81969A}"/>
              </a:ext>
            </a:extLst>
          </p:cNvPr>
          <p:cNvSpPr txBox="1"/>
          <p:nvPr/>
        </p:nvSpPr>
        <p:spPr>
          <a:xfrm>
            <a:off x="894396" y="4011001"/>
            <a:ext cx="295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SG" sz="3200" dirty="0"/>
              <a:t>Contrapositive: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8830B-5FD8-478A-B149-0A5446FE343F}"/>
              </a:ext>
            </a:extLst>
          </p:cNvPr>
          <p:cNvSpPr txBox="1"/>
          <p:nvPr/>
        </p:nvSpPr>
        <p:spPr>
          <a:xfrm>
            <a:off x="894397" y="4753611"/>
            <a:ext cx="2229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  <a:tabLst>
                <a:tab pos="3594100" algn="l"/>
              </a:tabLst>
            </a:pPr>
            <a:r>
              <a:rPr lang="en-SG" sz="3200" dirty="0"/>
              <a:t>Negation: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E2BAE1-ECC3-40AD-A766-4B8276AAFAA2}"/>
                  </a:ext>
                </a:extLst>
              </p:cNvPr>
              <p:cNvSpPr txBox="1"/>
              <p:nvPr/>
            </p:nvSpPr>
            <p:spPr>
              <a:xfrm>
                <a:off x="3854981" y="3248992"/>
                <a:ext cx="3559505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G" sz="3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E2BAE1-ECC3-40AD-A766-4B8276AAF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981" y="3248992"/>
                <a:ext cx="3559505" cy="661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034B9C-CFE5-40AA-9806-C990466DAFCF}"/>
                  </a:ext>
                </a:extLst>
              </p:cNvPr>
              <p:cNvSpPr txBox="1"/>
              <p:nvPr/>
            </p:nvSpPr>
            <p:spPr>
              <a:xfrm>
                <a:off x="3847134" y="4011000"/>
                <a:ext cx="35595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 xmlns:m="http://schemas.openxmlformats.org/officeDocument/2006/math"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~(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SG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034B9C-CFE5-40AA-9806-C990466D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134" y="4011000"/>
                <a:ext cx="355950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68C8A5-8CEC-4CCB-95CA-208844E1815D}"/>
                  </a:ext>
                </a:extLst>
              </p:cNvPr>
              <p:cNvSpPr txBox="1"/>
              <p:nvPr/>
            </p:nvSpPr>
            <p:spPr>
              <a:xfrm>
                <a:off x="3992141" y="4676666"/>
                <a:ext cx="3559505" cy="7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594100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SG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68C8A5-8CEC-4CCB-95CA-208844E18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141" y="4676666"/>
                <a:ext cx="3559505" cy="7251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00280" y="2103120"/>
              <a:ext cx="4526640" cy="172260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5960" y="2099880"/>
                <a:ext cx="4534920" cy="17294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113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90"/>
    </mc:Choice>
    <mc:Fallback>
      <p:transition spd="slow" advTm="85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 build="p"/>
      <p:bldP spid="16" grpId="0" build="p"/>
      <p:bldP spid="17" grpId="0" build="p"/>
      <p:bldP spid="1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Q5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17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811326"/>
                  </p:ext>
                </p:extLst>
              </p:nvPr>
            </p:nvGraphicFramePr>
            <p:xfrm>
              <a:off x="911063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811326"/>
                  </p:ext>
                </p:extLst>
              </p:nvPr>
            </p:nvGraphicFramePr>
            <p:xfrm>
              <a:off x="911063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0" t="-1010" r="-372549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980" t="-1010" r="-276238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82" t="-1010" r="-1455" b="-3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6">
                <a:extLst>
                  <a:ext uri="{FF2B5EF4-FFF2-40B4-BE49-F238E27FC236}">
                    <a16:creationId xmlns:a16="http://schemas.microsoft.com/office/drawing/2014/main" id="{92411E31-CBBE-42DE-B3E7-DEE7EEE376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0279767"/>
                  </p:ext>
                </p:extLst>
              </p:nvPr>
            </p:nvGraphicFramePr>
            <p:xfrm>
              <a:off x="4642007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6">
                <a:extLst>
                  <a:ext uri="{FF2B5EF4-FFF2-40B4-BE49-F238E27FC236}">
                    <a16:creationId xmlns:a16="http://schemas.microsoft.com/office/drawing/2014/main" id="{92411E31-CBBE-42DE-B3E7-DEE7EEE376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0279767"/>
                  </p:ext>
                </p:extLst>
              </p:nvPr>
            </p:nvGraphicFramePr>
            <p:xfrm>
              <a:off x="4642007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80" t="-1010" r="-372549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980" t="-1010" r="-276238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182" t="-1010" r="-1455" b="-3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6">
                <a:extLst>
                  <a:ext uri="{FF2B5EF4-FFF2-40B4-BE49-F238E27FC236}">
                    <a16:creationId xmlns:a16="http://schemas.microsoft.com/office/drawing/2014/main" id="{E1BC26AE-CB97-458D-84E7-10937E8756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947834"/>
                  </p:ext>
                </p:extLst>
              </p:nvPr>
            </p:nvGraphicFramePr>
            <p:xfrm>
              <a:off x="8372951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6">
                <a:extLst>
                  <a:ext uri="{FF2B5EF4-FFF2-40B4-BE49-F238E27FC236}">
                    <a16:creationId xmlns:a16="http://schemas.microsoft.com/office/drawing/2014/main" id="{E1BC26AE-CB97-458D-84E7-10937E8756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947834"/>
                  </p:ext>
                </p:extLst>
              </p:nvPr>
            </p:nvGraphicFramePr>
            <p:xfrm>
              <a:off x="8372951" y="1381027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980" t="-1010" r="-372549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980" t="-1010" r="-276238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4182" t="-1010" r="-1455" b="-3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FE4948-9B18-4BDD-894F-B02195421ADA}"/>
                  </a:ext>
                </a:extLst>
              </p:cNvPr>
              <p:cNvSpPr txBox="1"/>
              <p:nvPr/>
            </p:nvSpPr>
            <p:spPr>
              <a:xfrm>
                <a:off x="1700980" y="4324415"/>
                <a:ext cx="7600336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A correct definition of conditional statement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400" dirty="0"/>
                  <a:t> would result in a tautology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SG" sz="24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FE4948-9B18-4BDD-894F-B0219542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980" y="4324415"/>
                <a:ext cx="7600336" cy="878510"/>
              </a:xfrm>
              <a:prstGeom prst="rect">
                <a:avLst/>
              </a:prstGeom>
              <a:blipFill>
                <a:blip r:embed="rId9"/>
                <a:stretch>
                  <a:fillRect l="-1203" t="-5556" b="-131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0DBEB-A57A-489A-9775-23868C065A67}"/>
                  </a:ext>
                </a:extLst>
              </p:cNvPr>
              <p:cNvSpPr txBox="1"/>
              <p:nvPr/>
            </p:nvSpPr>
            <p:spPr>
              <a:xfrm>
                <a:off x="1700979" y="5310193"/>
                <a:ext cx="9237097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So, do the 3 versions above result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SG" sz="2400" dirty="0"/>
              </a:p>
              <a:p>
                <a:r>
                  <a:rPr lang="en-SG" sz="2400" dirty="0"/>
                  <a:t>being a tautology if we substitute </a:t>
                </a:r>
                <a14:m>
                  <m:oMath xmlns:m="http://schemas.openxmlformats.org/officeDocument/2006/math">
                    <m:r>
                      <a:rPr lang="en-SG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SG" sz="2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en-SG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SG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SG" sz="24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0DBEB-A57A-489A-9775-23868C06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979" y="5310193"/>
                <a:ext cx="9237097" cy="878510"/>
              </a:xfrm>
              <a:prstGeom prst="rect">
                <a:avLst/>
              </a:prstGeom>
              <a:blipFill>
                <a:blip r:embed="rId10"/>
                <a:stretch>
                  <a:fillRect l="-990" t="-2083" b="-1527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15600" y="845280"/>
              <a:ext cx="5918400" cy="50803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12720" y="840960"/>
                <a:ext cx="5924880" cy="5087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52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07"/>
    </mc:Choice>
    <mc:Fallback>
      <p:transition spd="slow" advTm="196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Q5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18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986685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986685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0" t="-1010" r="-372549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980" t="-1010" r="-276238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82" t="-1010" r="-1455" b="-373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731337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  <a:p>
                          <a:pPr algn="ctr"/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731337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90" t="-641" r="-167029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641" r="-1553922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980" t="-641" r="-146930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4452" t="-641" r="-4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4452" t="-641" r="-3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4452" t="-641" r="-2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95530" t="-641" r="-662" b="-5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30496"/>
                  </p:ext>
                </p:extLst>
              </p:nvPr>
            </p:nvGraphicFramePr>
            <p:xfrm>
              <a:off x="5063613" y="4962766"/>
              <a:ext cx="6259706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59706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930496"/>
                  </p:ext>
                </p:extLst>
              </p:nvPr>
            </p:nvGraphicFramePr>
            <p:xfrm>
              <a:off x="5063613" y="4962766"/>
              <a:ext cx="6259706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59706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97" t="-1010" r="-389" b="-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F7BB40-2E1A-421B-9490-F9B1DB4256D6}"/>
              </a:ext>
            </a:extLst>
          </p:cNvPr>
          <p:cNvSpPr txBox="1"/>
          <p:nvPr/>
        </p:nvSpPr>
        <p:spPr>
          <a:xfrm>
            <a:off x="45243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0424E-BCBE-44C8-9277-87856E011DF8}"/>
              </a:ext>
            </a:extLst>
          </p:cNvPr>
          <p:cNvSpPr txBox="1"/>
          <p:nvPr/>
        </p:nvSpPr>
        <p:spPr>
          <a:xfrm>
            <a:off x="106680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98424-E73F-4911-922D-CFBDD48C363E}"/>
              </a:ext>
            </a:extLst>
          </p:cNvPr>
          <p:cNvSpPr txBox="1"/>
          <p:nvPr/>
        </p:nvSpPr>
        <p:spPr>
          <a:xfrm>
            <a:off x="1665924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FE3A-10AC-4B40-BD2B-55C1DDC879DE}"/>
              </a:ext>
            </a:extLst>
          </p:cNvPr>
          <p:cNvSpPr txBox="1"/>
          <p:nvPr/>
        </p:nvSpPr>
        <p:spPr>
          <a:xfrm>
            <a:off x="2864172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67B62-16CE-4E2A-A105-4F409965AF9E}"/>
              </a:ext>
            </a:extLst>
          </p:cNvPr>
          <p:cNvSpPr txBox="1"/>
          <p:nvPr/>
        </p:nvSpPr>
        <p:spPr>
          <a:xfrm>
            <a:off x="4706778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BF91B-9829-4587-8B5B-B69BA477A761}"/>
              </a:ext>
            </a:extLst>
          </p:cNvPr>
          <p:cNvSpPr txBox="1"/>
          <p:nvPr/>
        </p:nvSpPr>
        <p:spPr>
          <a:xfrm>
            <a:off x="646176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AF88BD-C35A-4DD2-8077-BF0B57D214DB}"/>
              </a:ext>
            </a:extLst>
          </p:cNvPr>
          <p:cNvSpPr txBox="1"/>
          <p:nvPr/>
        </p:nvSpPr>
        <p:spPr>
          <a:xfrm>
            <a:off x="902826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5BEC9-9DE4-445F-A4C1-57300224ABC0}"/>
              </a:ext>
            </a:extLst>
          </p:cNvPr>
          <p:cNvSpPr txBox="1"/>
          <p:nvPr/>
        </p:nvSpPr>
        <p:spPr>
          <a:xfrm>
            <a:off x="7560941" y="5559924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6AABB9-4B32-4101-B609-5F711F7959EE}"/>
                  </a:ext>
                </a:extLst>
              </p:cNvPr>
              <p:cNvSpPr txBox="1"/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Conclusion: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SG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r>
                  <a:rPr lang="en-SG" sz="2400" dirty="0"/>
                  <a:t>is not a tautology.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6AABB9-4B32-4101-B609-5F711F795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blipFill>
                <a:blip r:embed="rId9"/>
                <a:stretch>
                  <a:fillRect l="-2235" t="-4145" b="-108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9" name="Ink 8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44640" y="1021680"/>
              <a:ext cx="7727040" cy="5153040"/>
            </p14:xfrm>
          </p:contentPart>
        </mc:Choice>
        <mc:Fallback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1400" y="1017360"/>
                <a:ext cx="7734240" cy="51602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276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08"/>
    </mc:Choice>
    <mc:Fallback>
      <p:transition spd="slow" advTm="73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  <p:bldP spid="7" grpId="0"/>
      <p:bldP spid="12" grpId="0"/>
      <p:bldP spid="18" grpId="0"/>
      <p:bldP spid="22" grpId="0"/>
      <p:bldP spid="24" grpId="0"/>
      <p:bldP spid="26" grpId="0"/>
      <p:bldP spid="28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Q5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19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238379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238379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0" t="-1010" r="-372549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980" t="-1010" r="-276238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82" t="-1010" r="-1455" b="-373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005943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  <a:p>
                          <a:pPr algn="ctr"/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005943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90" t="-641" r="-167029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641" r="-1553922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980" t="-641" r="-146930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4452" t="-641" r="-4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4452" t="-641" r="-3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4452" t="-641" r="-2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95530" t="-641" r="-662" b="-5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22774"/>
                  </p:ext>
                </p:extLst>
              </p:nvPr>
            </p:nvGraphicFramePr>
            <p:xfrm>
              <a:off x="5093110" y="4962766"/>
              <a:ext cx="6230210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30210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𝒃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𝒃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22774"/>
                  </p:ext>
                </p:extLst>
              </p:nvPr>
            </p:nvGraphicFramePr>
            <p:xfrm>
              <a:off x="5093110" y="4962766"/>
              <a:ext cx="6230210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30210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98" t="-1010" r="-391" b="-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F7BB40-2E1A-421B-9490-F9B1DB4256D6}"/>
              </a:ext>
            </a:extLst>
          </p:cNvPr>
          <p:cNvSpPr txBox="1"/>
          <p:nvPr/>
        </p:nvSpPr>
        <p:spPr>
          <a:xfrm>
            <a:off x="45243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0424E-BCBE-44C8-9277-87856E011DF8}"/>
              </a:ext>
            </a:extLst>
          </p:cNvPr>
          <p:cNvSpPr txBox="1"/>
          <p:nvPr/>
        </p:nvSpPr>
        <p:spPr>
          <a:xfrm>
            <a:off x="106680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98424-E73F-4911-922D-CFBDD48C363E}"/>
              </a:ext>
            </a:extLst>
          </p:cNvPr>
          <p:cNvSpPr txBox="1"/>
          <p:nvPr/>
        </p:nvSpPr>
        <p:spPr>
          <a:xfrm>
            <a:off x="1665924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FE3A-10AC-4B40-BD2B-55C1DDC879DE}"/>
              </a:ext>
            </a:extLst>
          </p:cNvPr>
          <p:cNvSpPr txBox="1"/>
          <p:nvPr/>
        </p:nvSpPr>
        <p:spPr>
          <a:xfrm>
            <a:off x="2864172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67B62-16CE-4E2A-A105-4F409965AF9E}"/>
              </a:ext>
            </a:extLst>
          </p:cNvPr>
          <p:cNvSpPr txBox="1"/>
          <p:nvPr/>
        </p:nvSpPr>
        <p:spPr>
          <a:xfrm>
            <a:off x="4706778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BF91B-9829-4587-8B5B-B69BA477A761}"/>
              </a:ext>
            </a:extLst>
          </p:cNvPr>
          <p:cNvSpPr txBox="1"/>
          <p:nvPr/>
        </p:nvSpPr>
        <p:spPr>
          <a:xfrm>
            <a:off x="646176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AF88BD-C35A-4DD2-8077-BF0B57D214DB}"/>
              </a:ext>
            </a:extLst>
          </p:cNvPr>
          <p:cNvSpPr txBox="1"/>
          <p:nvPr/>
        </p:nvSpPr>
        <p:spPr>
          <a:xfrm>
            <a:off x="902826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5BEC9-9DE4-445F-A4C1-57300224ABC0}"/>
              </a:ext>
            </a:extLst>
          </p:cNvPr>
          <p:cNvSpPr txBox="1"/>
          <p:nvPr/>
        </p:nvSpPr>
        <p:spPr>
          <a:xfrm>
            <a:off x="7560941" y="5559924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45A8C0-AF23-45BB-BF9B-1CBB70AD87D2}"/>
                  </a:ext>
                </a:extLst>
              </p:cNvPr>
              <p:cNvSpPr txBox="1"/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Conclusion: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SG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r>
                  <a:rPr lang="en-SG" sz="2400" dirty="0"/>
                  <a:t>is not a tautology.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45A8C0-AF23-45BB-BF9B-1CBB70AD8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blipFill>
                <a:blip r:embed="rId9"/>
                <a:stretch>
                  <a:fillRect l="-2235" t="-4145" b="-108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46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17"/>
    </mc:Choice>
    <mc:Fallback>
      <p:transition spd="slow" advTm="12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7" grpId="0"/>
      <p:bldP spid="12" grpId="0"/>
      <p:bldP spid="18" grpId="0"/>
      <p:bldP spid="22" grpId="0"/>
      <p:bldP spid="24" grpId="0"/>
      <p:bldP spid="26" grpId="0"/>
      <p:bldP spid="28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F693EA-D6FB-414A-846E-3067D94D8725}"/>
                  </a:ext>
                </a:extLst>
              </p:cNvPr>
              <p:cNvSpPr txBox="1"/>
              <p:nvPr/>
            </p:nvSpPr>
            <p:spPr>
              <a:xfrm>
                <a:off x="725799" y="586807"/>
                <a:ext cx="10709117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SG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objectives for this tutorial: 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Understanding the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logical connectives </a:t>
                </a:r>
                <a14:m>
                  <m:oMath xmlns:m="http://schemas.openxmlformats.org/officeDocument/2006/math">
                    <m:r>
                      <a:rPr lang="en-SG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∧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,∨,~,→</m:t>
                    </m:r>
                  </m:oMath>
                </a14:m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Applying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laws of logical equivalences 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simplify statements.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Knowing the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contrapositive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converse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inverse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forms of a conditional statement and their logical relationship.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Determining whether an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argument </a:t>
                </a: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valid or invalid.</a:t>
                </a:r>
              </a:p>
              <a:p>
                <a:pPr marL="900113" indent="-4572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SG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Writing simple </a:t>
                </a:r>
                <a:r>
                  <a:rPr lang="en-SG" sz="32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proofs.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F693EA-D6FB-414A-846E-3067D94D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9" y="586807"/>
                <a:ext cx="10709117" cy="4832092"/>
              </a:xfrm>
              <a:prstGeom prst="rect">
                <a:avLst/>
              </a:prstGeom>
              <a:blipFill>
                <a:blip r:embed="rId4"/>
                <a:stretch>
                  <a:fillRect l="-1707" t="-18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</a:t>
            </a:fld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9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55"/>
    </mc:Choice>
    <mc:Fallback>
      <p:transition spd="slow" advTm="20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Q5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20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d>
                        <m:dPr>
                          <m:ctrlPr>
                            <a:rPr lang="en-SG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5285424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0654668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rgbClr val="FF33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6">
                <a:extLst>
                  <a:ext uri="{FF2B5EF4-FFF2-40B4-BE49-F238E27FC236}">
                    <a16:creationId xmlns:a16="http://schemas.microsoft.com/office/drawing/2014/main" id="{E949888B-B3BA-441C-818B-59767F80F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0654668"/>
                  </p:ext>
                </p:extLst>
              </p:nvPr>
            </p:nvGraphicFramePr>
            <p:xfrm>
              <a:off x="7860503" y="401171"/>
              <a:ext cx="2907985" cy="26748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8706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8706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1670573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0" t="-1010" r="-372549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980" t="-1010" r="-276238" b="-373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82" t="-1010" r="-1455" b="-373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16990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4501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28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82016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2880350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dirty="0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)∧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  <a:p>
                          <a:pPr algn="ctr"/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3B04C019-BE13-47C2-AF4B-69A60A2128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2880350"/>
                  </p:ext>
                </p:extLst>
              </p:nvPr>
            </p:nvGraphicFramePr>
            <p:xfrm>
              <a:off x="452436" y="3227540"/>
              <a:ext cx="10870884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593">
                      <a:extLst>
                        <a:ext uri="{9D8B030D-6E8A-4147-A177-3AD203B41FA5}">
                          <a16:colId xmlns:a16="http://schemas.microsoft.com/office/drawing/2014/main" val="2813117498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3968354864"/>
                        </a:ext>
                      </a:extLst>
                    </a:gridCol>
                    <a:gridCol w="617593">
                      <a:extLst>
                        <a:ext uri="{9D8B030D-6E8A-4147-A177-3AD203B41FA5}">
                          <a16:colId xmlns:a16="http://schemas.microsoft.com/office/drawing/2014/main" val="4614081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47593232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2759608256"/>
                        </a:ext>
                      </a:extLst>
                    </a:gridCol>
                    <a:gridCol w="1779404">
                      <a:extLst>
                        <a:ext uri="{9D8B030D-6E8A-4147-A177-3AD203B41FA5}">
                          <a16:colId xmlns:a16="http://schemas.microsoft.com/office/drawing/2014/main" val="1035547010"/>
                        </a:ext>
                      </a:extLst>
                    </a:gridCol>
                    <a:gridCol w="3679893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990" t="-641" r="-167029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641" r="-1553922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980" t="-641" r="-1469307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4452" t="-641" r="-4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4452" t="-641" r="-3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4452" t="-641" r="-208219" b="-5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95530" t="-641" r="-662" b="-5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322575"/>
                  </p:ext>
                </p:extLst>
              </p:nvPr>
            </p:nvGraphicFramePr>
            <p:xfrm>
              <a:off x="5073445" y="4962766"/>
              <a:ext cx="6249874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9874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d>
                                      <m:dPr>
                                        <m:ctrlP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sSub>
                                          <m:sSubPr>
                                            <m:ctrlP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→</m:t>
                                            </m:r>
                                          </m:e>
                                          <m:sub>
                                            <m:r>
                                              <a:rPr lang="en-SG" sz="28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  <m:r>
                                          <a:rPr lang="en-SG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e>
                                </m:d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SG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  <m:sub>
                                    <m:r>
                                      <a:rPr lang="en-SG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SG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sz="2800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480963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6D8E933-61C1-416D-BCD1-3113A83230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322575"/>
                  </p:ext>
                </p:extLst>
              </p:nvPr>
            </p:nvGraphicFramePr>
            <p:xfrm>
              <a:off x="5073445" y="4962766"/>
              <a:ext cx="6249874" cy="1120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49874">
                      <a:extLst>
                        <a:ext uri="{9D8B030D-6E8A-4147-A177-3AD203B41FA5}">
                          <a16:colId xmlns:a16="http://schemas.microsoft.com/office/drawing/2014/main" val="1371896985"/>
                        </a:ext>
                      </a:extLst>
                    </a:gridCol>
                  </a:tblGrid>
                  <a:tr h="6022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97" t="-1010" r="-390" b="-878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05459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SG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9059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F7BB40-2E1A-421B-9490-F9B1DB4256D6}"/>
              </a:ext>
            </a:extLst>
          </p:cNvPr>
          <p:cNvSpPr txBox="1"/>
          <p:nvPr/>
        </p:nvSpPr>
        <p:spPr>
          <a:xfrm>
            <a:off x="45243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0424E-BCBE-44C8-9277-87856E011DF8}"/>
              </a:ext>
            </a:extLst>
          </p:cNvPr>
          <p:cNvSpPr txBox="1"/>
          <p:nvPr/>
        </p:nvSpPr>
        <p:spPr>
          <a:xfrm>
            <a:off x="106680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98424-E73F-4911-922D-CFBDD48C363E}"/>
              </a:ext>
            </a:extLst>
          </p:cNvPr>
          <p:cNvSpPr txBox="1"/>
          <p:nvPr/>
        </p:nvSpPr>
        <p:spPr>
          <a:xfrm>
            <a:off x="1665924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3FE3A-10AC-4B40-BD2B-55C1DDC879DE}"/>
              </a:ext>
            </a:extLst>
          </p:cNvPr>
          <p:cNvSpPr txBox="1"/>
          <p:nvPr/>
        </p:nvSpPr>
        <p:spPr>
          <a:xfrm>
            <a:off x="2864172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67B62-16CE-4E2A-A105-4F409965AF9E}"/>
              </a:ext>
            </a:extLst>
          </p:cNvPr>
          <p:cNvSpPr txBox="1"/>
          <p:nvPr/>
        </p:nvSpPr>
        <p:spPr>
          <a:xfrm>
            <a:off x="4706778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8BF91B-9829-4587-8B5B-B69BA477A761}"/>
              </a:ext>
            </a:extLst>
          </p:cNvPr>
          <p:cNvSpPr txBox="1"/>
          <p:nvPr/>
        </p:nvSpPr>
        <p:spPr>
          <a:xfrm>
            <a:off x="6461760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AF88BD-C35A-4DD2-8077-BF0B57D214DB}"/>
              </a:ext>
            </a:extLst>
          </p:cNvPr>
          <p:cNvSpPr txBox="1"/>
          <p:nvPr/>
        </p:nvSpPr>
        <p:spPr>
          <a:xfrm>
            <a:off x="9028266" y="4167360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65BEC9-9DE4-445F-A4C1-57300224ABC0}"/>
              </a:ext>
            </a:extLst>
          </p:cNvPr>
          <p:cNvSpPr txBox="1"/>
          <p:nvPr/>
        </p:nvSpPr>
        <p:spPr>
          <a:xfrm>
            <a:off x="7560941" y="5559924"/>
            <a:ext cx="5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F8E35A-429B-43DB-86E4-BFECB62DAEED}"/>
                  </a:ext>
                </a:extLst>
              </p:cNvPr>
              <p:cNvSpPr txBox="1"/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Conclusion: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→</m:t>
                                  </m:r>
                                </m:e>
                                <m:sub>
                                  <m:r>
                                    <a:rPr lang="en-SG" sz="20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SG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r>
                  <a:rPr lang="en-SG" sz="2400" dirty="0"/>
                  <a:t>is not a tautology.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F8E35A-429B-43DB-86E4-BFECB62DA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6" y="4962766"/>
                <a:ext cx="4362855" cy="1178400"/>
              </a:xfrm>
              <a:prstGeom prst="rect">
                <a:avLst/>
              </a:prstGeom>
              <a:blipFill>
                <a:blip r:embed="rId9"/>
                <a:stretch>
                  <a:fillRect l="-2235" t="-4145" b="-108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332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66"/>
    </mc:Choice>
    <mc:Fallback>
      <p:transition spd="slow" advTm="2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7" grpId="0"/>
      <p:bldP spid="12" grpId="0"/>
      <p:bldP spid="18" grpId="0"/>
      <p:bldP spid="22" grpId="0"/>
      <p:bldP spid="24" grpId="0"/>
      <p:bldP spid="26" grpId="0"/>
      <p:bldP spid="28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21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7464744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(a) 	Sandra knows Java and Sandra knows C++.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Sandra knows C++.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7464744" cy="954107"/>
              </a:xfrm>
              <a:prstGeom prst="rect">
                <a:avLst/>
              </a:prstGeom>
              <a:blipFill>
                <a:blip r:embed="rId4"/>
                <a:stretch>
                  <a:fillRect l="-1714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2057400" y="1889760"/>
                <a:ext cx="50139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 = “Sandra knows Java”.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 = “Sandra knows C++”.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889760"/>
                <a:ext cx="5013960" cy="954107"/>
              </a:xfrm>
              <a:prstGeom prst="rect">
                <a:avLst/>
              </a:prstGeom>
              <a:blipFill>
                <a:blip r:embed="rId5"/>
                <a:stretch>
                  <a:fillRect l="-2555" t="-5732" b="-171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2072640" y="3490914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3490914"/>
                <a:ext cx="4023360" cy="523220"/>
              </a:xfrm>
              <a:prstGeom prst="rect">
                <a:avLst/>
              </a:prstGeom>
              <a:blipFill>
                <a:blip r:embed="rId6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2057400" y="4014134"/>
                <a:ext cx="60807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(valid by specialization)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014134"/>
                <a:ext cx="6080760" cy="523220"/>
              </a:xfrm>
              <a:prstGeom prst="rect">
                <a:avLst/>
              </a:prstGeom>
              <a:blipFill>
                <a:blip r:embed="rId7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8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8"/>
    </mc:Choice>
    <mc:Fallback>
      <p:transition spd="slow" advTm="14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22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10421304" cy="18158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(b)	If at least one of these two numbers is divisible by 6, then the product of these two numbers is divisible by 6.</a:t>
                </a:r>
              </a:p>
              <a:p>
                <a:pPr>
                  <a:tabLst>
                    <a:tab pos="533400" algn="l"/>
                  </a:tabLst>
                </a:pPr>
                <a:r>
                  <a:rPr lang="en-SG" sz="2800" dirty="0"/>
                  <a:t>	Neither of these two numbers is divisible by 6.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The product of these two numbers is not divisible by 6.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10421304" cy="1815882"/>
              </a:xfrm>
              <a:prstGeom prst="rect">
                <a:avLst/>
              </a:prstGeom>
              <a:blipFill>
                <a:blip r:embed="rId2"/>
                <a:stretch>
                  <a:fillRect l="-1228" t="-3356" b="-87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1531620" y="2320135"/>
                <a:ext cx="91287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 = “the first number is divisible by 6”.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 = “the second number is divisible by 6”.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 = “the product of these two numbers is divisible by 6”.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20" y="2320135"/>
                <a:ext cx="9128760" cy="1384995"/>
              </a:xfrm>
              <a:prstGeom prst="rect">
                <a:avLst/>
              </a:prstGeom>
              <a:blipFill>
                <a:blip r:embed="rId3"/>
                <a:stretch>
                  <a:fillRect l="-1335" t="-4405" b="-11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2057400" y="3705130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705130"/>
                <a:ext cx="4023360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2057400" y="4228350"/>
                <a:ext cx="4053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228350"/>
                <a:ext cx="4053842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/>
              <p:nvPr/>
            </p:nvSpPr>
            <p:spPr>
              <a:xfrm>
                <a:off x="2057400" y="4751570"/>
                <a:ext cx="6705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	(invalid: inverse error;</a:t>
                </a:r>
              </a:p>
              <a:p>
                <a:pPr>
                  <a:tabLst>
                    <a:tab pos="2239963" algn="l"/>
                  </a:tabLst>
                </a:pPr>
                <a:r>
                  <a:rPr lang="en-SG" sz="2800" dirty="0"/>
                  <a:t>	counter-example: 2 and 3.)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751570"/>
                <a:ext cx="6705600" cy="954107"/>
              </a:xfrm>
              <a:prstGeom prst="rect">
                <a:avLst/>
              </a:prstGeom>
              <a:blipFill>
                <a:blip r:embed="rId6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72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23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10421304" cy="18158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(b)	If at least one of these two numbers is divisible by 6, then the product of these two numbers is divisible by 6.</a:t>
                </a:r>
              </a:p>
              <a:p>
                <a:pPr>
                  <a:tabLst>
                    <a:tab pos="533400" algn="l"/>
                  </a:tabLst>
                </a:pPr>
                <a:r>
                  <a:rPr lang="en-SG" sz="2800" dirty="0"/>
                  <a:t>	Neither of these two numbers is divisible by 6.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The product of these two numbers is not divisible by 6.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10421304" cy="1815882"/>
              </a:xfrm>
              <a:prstGeom prst="rect">
                <a:avLst/>
              </a:prstGeom>
              <a:blipFill>
                <a:blip r:embed="rId2"/>
                <a:stretch>
                  <a:fillRect l="-1228" t="-3356" b="-87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1531620" y="2765120"/>
                <a:ext cx="91287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800" dirty="0"/>
                  <a:t> = “at least one of these two numbers is divisible by 6”.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800" dirty="0"/>
                  <a:t> = “the product of these two numbers is divisible by 6”.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20" y="2765120"/>
                <a:ext cx="9128760" cy="954107"/>
              </a:xfrm>
              <a:prstGeom prst="rect">
                <a:avLst/>
              </a:prstGeom>
              <a:blipFill>
                <a:blip r:embed="rId3"/>
                <a:stretch>
                  <a:fillRect l="-1335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2057400" y="3705130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705130"/>
                <a:ext cx="4023360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2057400" y="4228350"/>
                <a:ext cx="4053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228350"/>
                <a:ext cx="4053842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/>
              <p:nvPr/>
            </p:nvSpPr>
            <p:spPr>
              <a:xfrm>
                <a:off x="2057400" y="4751570"/>
                <a:ext cx="6705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SG" sz="2800" dirty="0"/>
                  <a:t>	(invalid: inverse error;</a:t>
                </a:r>
              </a:p>
              <a:p>
                <a:pPr>
                  <a:tabLst>
                    <a:tab pos="2239963" algn="l"/>
                  </a:tabLst>
                </a:pPr>
                <a:r>
                  <a:rPr lang="en-SG" sz="2800" dirty="0"/>
                  <a:t>	counter-example: 2 and 3.)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751570"/>
                <a:ext cx="6705600" cy="954107"/>
              </a:xfrm>
              <a:prstGeom prst="rect">
                <a:avLst/>
              </a:prstGeom>
              <a:blipFill>
                <a:blip r:embed="rId6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91EDBC5-EE46-4F65-A571-0798E73E6A3D}"/>
              </a:ext>
            </a:extLst>
          </p:cNvPr>
          <p:cNvSpPr txBox="1"/>
          <p:nvPr/>
        </p:nvSpPr>
        <p:spPr>
          <a:xfrm>
            <a:off x="554167" y="2241900"/>
            <a:ext cx="411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C00000"/>
                </a:solidFill>
              </a:rPr>
              <a:t>Let’s discuss this version: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10581-27F0-4285-9B92-39D1A555FECB}"/>
              </a:ext>
            </a:extLst>
          </p:cNvPr>
          <p:cNvSpPr txBox="1"/>
          <p:nvPr/>
        </p:nvSpPr>
        <p:spPr>
          <a:xfrm>
            <a:off x="7479323" y="3831744"/>
            <a:ext cx="411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C00000"/>
                </a:solidFill>
              </a:rPr>
              <a:t>Which version is better?</a:t>
            </a:r>
          </a:p>
        </p:txBody>
      </p:sp>
    </p:spTree>
    <p:extLst>
      <p:ext uri="{BB962C8B-B14F-4D97-AF65-F5344CB8AC3E}">
        <p14:creationId xmlns:p14="http://schemas.microsoft.com/office/powerpoint/2010/main" val="42074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9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24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10421304" cy="224676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(c)	If there are as many rational numbers as there are irrational numbers, then the set of all irrational numbers is infinite.</a:t>
                </a:r>
              </a:p>
              <a:p>
                <a:pPr>
                  <a:tabLst>
                    <a:tab pos="533400" algn="l"/>
                  </a:tabLst>
                </a:pPr>
                <a:r>
                  <a:rPr lang="en-SG" sz="2800" dirty="0"/>
                  <a:t>	The set of all irrational numbers is infinite.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There are as many rational numbers as there are irrational numbers.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10421304" cy="2246769"/>
              </a:xfrm>
              <a:prstGeom prst="rect">
                <a:avLst/>
              </a:prstGeom>
              <a:blipFill>
                <a:blip r:embed="rId2"/>
                <a:stretch>
                  <a:fillRect l="-1228" t="-2717" b="-70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1531620" y="2745647"/>
                <a:ext cx="886206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 = “there are as many rational numbers as there are irrational numbers”.</a:t>
                </a:r>
              </a:p>
              <a:p>
                <a:r>
                  <a:rPr lang="en-SG" sz="280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 = “the set of all irrational numbers is infinite”.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20" y="2745647"/>
                <a:ext cx="8862060" cy="1384995"/>
              </a:xfrm>
              <a:prstGeom prst="rect">
                <a:avLst/>
              </a:prstGeom>
              <a:blipFill>
                <a:blip r:embed="rId3"/>
                <a:stretch>
                  <a:fillRect l="-1376" t="-3947" b="-114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2545080" y="4265318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4265318"/>
                <a:ext cx="4023360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2545080" y="4788538"/>
                <a:ext cx="4023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4788538"/>
                <a:ext cx="4023360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/>
              <p:nvPr/>
            </p:nvSpPr>
            <p:spPr>
              <a:xfrm>
                <a:off x="2545080" y="5311758"/>
                <a:ext cx="670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239963" algn="l"/>
                  </a:tabLst>
                </a:pP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	(invalid: converse error.)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80" y="5311758"/>
                <a:ext cx="6705600" cy="523220"/>
              </a:xfrm>
              <a:prstGeom prst="rect">
                <a:avLst/>
              </a:prstGeom>
              <a:blipFill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93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Q6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25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10543224" cy="13849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(d)	If I get a Christmas bonus, I’ll buy a stereo.</a:t>
                </a:r>
              </a:p>
              <a:p>
                <a:pPr>
                  <a:tabLst>
                    <a:tab pos="533400" algn="l"/>
                  </a:tabLst>
                </a:pPr>
                <a:r>
                  <a:rPr lang="en-SG" sz="2800" dirty="0"/>
                  <a:t>	If I sell my motorcycle, I’ll buy a stereo.</a:t>
                </a:r>
              </a:p>
              <a:p>
                <a:pPr marL="533400" indent="-533400">
                  <a:tabLst>
                    <a:tab pos="533400" algn="l"/>
                  </a:tabLst>
                </a:pPr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SG" sz="2800" dirty="0"/>
                  <a:t> If I get a Christmas bonus or I sell my motorcycle, I’ll buy a stereo.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10543224" cy="1384995"/>
              </a:xfrm>
              <a:prstGeom prst="rect">
                <a:avLst/>
              </a:prstGeom>
              <a:blipFill>
                <a:blip r:embed="rId2"/>
                <a:stretch>
                  <a:fillRect l="-1214" t="-4405" r="-405" b="-11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/>
              <p:nvPr/>
            </p:nvSpPr>
            <p:spPr>
              <a:xfrm>
                <a:off x="3016766" y="1840491"/>
                <a:ext cx="48013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Let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400" dirty="0"/>
                  <a:t> = “I get a Christmas bonus”.</a:t>
                </a:r>
              </a:p>
              <a:p>
                <a:r>
                  <a:rPr lang="en-SG" sz="2400" dirty="0"/>
                  <a:t>Let </a:t>
                </a:r>
                <a14:m>
                  <m:oMath xmlns:m="http://schemas.openxmlformats.org/officeDocument/2006/math">
                    <m:r>
                      <a:rPr lang="en-SG" sz="24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400" dirty="0"/>
                  <a:t> = “I sell my motorcycle”.</a:t>
                </a:r>
              </a:p>
              <a:p>
                <a:r>
                  <a:rPr lang="en-SG" sz="2400" dirty="0"/>
                  <a:t>Let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400" dirty="0"/>
                  <a:t> = “I’ll buy a stereo”.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04F28-C1CB-4200-A63A-3F5327B1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766" y="1840491"/>
                <a:ext cx="4801354" cy="1200329"/>
              </a:xfrm>
              <a:prstGeom prst="rect">
                <a:avLst/>
              </a:prstGeom>
              <a:blipFill>
                <a:blip r:embed="rId3"/>
                <a:stretch>
                  <a:fillRect l="-2030" t="-4061" b="-10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/>
              <p:nvPr/>
            </p:nvSpPr>
            <p:spPr>
              <a:xfrm>
                <a:off x="1446637" y="2959749"/>
                <a:ext cx="60807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F73CF3-3DCC-4771-8395-28D03ED4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2959749"/>
                <a:ext cx="6080760" cy="523220"/>
              </a:xfrm>
              <a:prstGeom prst="rect">
                <a:avLst/>
              </a:prstGeom>
              <a:blipFill>
                <a:blip r:embed="rId4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/>
              <p:nvPr/>
            </p:nvSpPr>
            <p:spPr>
              <a:xfrm>
                <a:off x="1446637" y="3384180"/>
                <a:ext cx="6522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SG" sz="2800" dirty="0"/>
                  <a:t>	(premise)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4D655F-C466-4BD2-A336-65459A40A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3384180"/>
                <a:ext cx="6522720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/>
              <p:nvPr/>
            </p:nvSpPr>
            <p:spPr>
              <a:xfrm>
                <a:off x="1446637" y="3887012"/>
                <a:ext cx="34873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CF9B90-9482-4364-B2F7-4B6ED2386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3887012"/>
                <a:ext cx="348731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D87A11-8DC2-4DD7-99D2-4586A9371F5D}"/>
                  </a:ext>
                </a:extLst>
              </p:cNvPr>
              <p:cNvSpPr txBox="1"/>
              <p:nvPr/>
            </p:nvSpPr>
            <p:spPr>
              <a:xfrm>
                <a:off x="1446637" y="4410232"/>
                <a:ext cx="3582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(~</m:t>
                    </m:r>
                    <m:r>
                      <a:rPr lang="en-SG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)∧(~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800" dirty="0"/>
                  <a:t>	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D87A11-8DC2-4DD7-99D2-4586A9371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4410232"/>
                <a:ext cx="35825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5594F0-4FCB-4ED9-B439-7DD0086C2503}"/>
                  </a:ext>
                </a:extLst>
              </p:cNvPr>
              <p:cNvSpPr txBox="1"/>
              <p:nvPr/>
            </p:nvSpPr>
            <p:spPr>
              <a:xfrm>
                <a:off x="1446637" y="4895831"/>
                <a:ext cx="31063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b="0" i="1" dirty="0" smtClean="0">
                          <a:latin typeface="Cambria Math" panose="02040503050406030204" pitchFamily="18" charset="0"/>
                        </a:rPr>
                        <m:t>(~</m:t>
                      </m:r>
                      <m:r>
                        <a:rPr lang="en-SG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∧~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5594F0-4FCB-4ED9-B439-7DD0086C2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4895831"/>
                <a:ext cx="31063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24510B-89C9-47FC-9938-428396D8A355}"/>
                  </a:ext>
                </a:extLst>
              </p:cNvPr>
              <p:cNvSpPr txBox="1"/>
              <p:nvPr/>
            </p:nvSpPr>
            <p:spPr>
              <a:xfrm>
                <a:off x="1446637" y="5419051"/>
                <a:ext cx="29062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b="0" i="1" dirty="0" smtClean="0">
                          <a:latin typeface="Cambria Math" panose="02040503050406030204" pitchFamily="18" charset="0"/>
                        </a:rPr>
                        <m:t>~(</m:t>
                      </m:r>
                      <m:r>
                        <a:rPr lang="en-SG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24510B-89C9-47FC-9938-428396D8A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5419051"/>
                <a:ext cx="290628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AA4C98-DD4C-44B9-BD23-85BEE3853A9A}"/>
                  </a:ext>
                </a:extLst>
              </p:cNvPr>
              <p:cNvSpPr txBox="1"/>
              <p:nvPr/>
            </p:nvSpPr>
            <p:spPr>
              <a:xfrm>
                <a:off x="1446637" y="5904650"/>
                <a:ext cx="3039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3226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SG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AA4C98-DD4C-44B9-BD23-85BEE3853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637" y="5904650"/>
                <a:ext cx="30396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DD796C4-4201-4102-8BF8-D74909637FB0}"/>
              </a:ext>
            </a:extLst>
          </p:cNvPr>
          <p:cNvGrpSpPr/>
          <p:nvPr/>
        </p:nvGrpSpPr>
        <p:grpSpPr>
          <a:xfrm>
            <a:off x="1176336" y="3887012"/>
            <a:ext cx="10292508" cy="2055259"/>
            <a:chOff x="1176336" y="3887012"/>
            <a:chExt cx="10292508" cy="205525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6F7AD2-171F-4714-9D29-7B62FEA689D4}"/>
                </a:ext>
              </a:extLst>
            </p:cNvPr>
            <p:cNvSpPr/>
            <p:nvPr/>
          </p:nvSpPr>
          <p:spPr>
            <a:xfrm>
              <a:off x="1176336" y="3887012"/>
              <a:ext cx="8757208" cy="205525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703C8-D612-4C50-BB95-331884BAFA78}"/>
                </a:ext>
              </a:extLst>
            </p:cNvPr>
            <p:cNvSpPr txBox="1"/>
            <p:nvPr/>
          </p:nvSpPr>
          <p:spPr>
            <a:xfrm>
              <a:off x="10021881" y="4241808"/>
              <a:ext cx="14469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rgbClr val="C00000"/>
                  </a:solidFill>
                </a:rPr>
                <a:t>How do you fill in the gap?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572F55-802A-4375-8501-122327E2B089}"/>
              </a:ext>
            </a:extLst>
          </p:cNvPr>
          <p:cNvSpPr txBox="1"/>
          <p:nvPr/>
        </p:nvSpPr>
        <p:spPr>
          <a:xfrm>
            <a:off x="7527396" y="1829484"/>
            <a:ext cx="4192163" cy="92333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Many students cite Proof by Division into Cases (Lecture #2 slide 68). This is NOT proof by division into cases.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A4C98-DD4C-44B9-BD23-85BEE3853A9A}"/>
              </a:ext>
            </a:extLst>
          </p:cNvPr>
          <p:cNvSpPr txBox="1"/>
          <p:nvPr/>
        </p:nvSpPr>
        <p:spPr>
          <a:xfrm>
            <a:off x="4764937" y="5896566"/>
            <a:ext cx="269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2800" dirty="0" smtClean="0"/>
              <a:t>(</a:t>
            </a:r>
            <a:r>
              <a:rPr lang="en-SG" sz="2800" dirty="0"/>
              <a:t>implication law)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4510B-89C9-47FC-9938-428396D8A355}"/>
              </a:ext>
            </a:extLst>
          </p:cNvPr>
          <p:cNvSpPr txBox="1"/>
          <p:nvPr/>
        </p:nvSpPr>
        <p:spPr>
          <a:xfrm>
            <a:off x="4764937" y="5411238"/>
            <a:ext cx="3325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2800" dirty="0" smtClean="0"/>
              <a:t>(</a:t>
            </a:r>
            <a:r>
              <a:rPr lang="en-SG" sz="2800" dirty="0"/>
              <a:t>De Morgan’s law)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594F0-4FCB-4ED9-B439-7DD0086C2503}"/>
              </a:ext>
            </a:extLst>
          </p:cNvPr>
          <p:cNvSpPr txBox="1"/>
          <p:nvPr/>
        </p:nvSpPr>
        <p:spPr>
          <a:xfrm>
            <a:off x="4764937" y="4882384"/>
            <a:ext cx="289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2800" dirty="0" smtClean="0"/>
              <a:t>(</a:t>
            </a:r>
            <a:r>
              <a:rPr lang="en-SG" sz="2800" dirty="0"/>
              <a:t>distributive law)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87A11-8DC2-4DD7-99D2-4586A9371F5D}"/>
              </a:ext>
            </a:extLst>
          </p:cNvPr>
          <p:cNvSpPr txBox="1"/>
          <p:nvPr/>
        </p:nvSpPr>
        <p:spPr>
          <a:xfrm>
            <a:off x="4764937" y="4372611"/>
            <a:ext cx="298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2800" dirty="0" smtClean="0"/>
              <a:t>(</a:t>
            </a:r>
            <a:r>
              <a:rPr lang="en-SG" sz="2800" dirty="0"/>
              <a:t>implication law)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CF9B90-9482-4364-B2F7-4B6ED23863D3}"/>
              </a:ext>
            </a:extLst>
          </p:cNvPr>
          <p:cNvSpPr txBox="1"/>
          <p:nvPr/>
        </p:nvSpPr>
        <p:spPr>
          <a:xfrm>
            <a:off x="4764937" y="3868202"/>
            <a:ext cx="5155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US" sz="2800" dirty="0" smtClean="0"/>
              <a:t>(conjunction of rule of inference)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09316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9" grpId="0"/>
      <p:bldP spid="11" grpId="0"/>
      <p:bldP spid="12" grpId="0"/>
      <p:bldP spid="13" grpId="0"/>
      <p:bldP spid="14" grpId="0"/>
      <p:bldP spid="7" grpId="0" animBg="1"/>
      <p:bldP spid="17" grpId="0"/>
      <p:bldP spid="18" grpId="0"/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Q7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26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9583104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Prove that there exist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&gt;10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9583104" cy="523220"/>
              </a:xfrm>
              <a:prstGeom prst="rect">
                <a:avLst/>
              </a:prstGeom>
              <a:blipFill>
                <a:blip r:embed="rId2"/>
                <a:stretch>
                  <a:fillRect l="-1336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91C96-2185-48B6-B65F-32A38E0B81CE}"/>
                  </a:ext>
                </a:extLst>
              </p:cNvPr>
              <p:cNvSpPr txBox="1"/>
              <p:nvPr/>
            </p:nvSpPr>
            <p:spPr>
              <a:xfrm>
                <a:off x="1661160" y="1187420"/>
                <a:ext cx="6522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625475" algn="l"/>
                    <a:tab pos="3322638" algn="l"/>
                  </a:tabLst>
                </a:pPr>
                <a:r>
                  <a:rPr lang="en-SG" sz="2800" dirty="0"/>
                  <a:t>1.	Let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=11,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=60, 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=61.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91C96-2185-48B6-B65F-32A38E0B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1187420"/>
                <a:ext cx="6522720" cy="523220"/>
              </a:xfrm>
              <a:prstGeom prst="rect">
                <a:avLst/>
              </a:prstGeom>
              <a:blipFill>
                <a:blip r:embed="rId3"/>
                <a:stretch>
                  <a:fillRect l="-1963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0CDB0-3208-419B-85A7-8BB9D1915FE9}"/>
                  </a:ext>
                </a:extLst>
              </p:cNvPr>
              <p:cNvSpPr txBox="1"/>
              <p:nvPr/>
            </p:nvSpPr>
            <p:spPr>
              <a:xfrm>
                <a:off x="1661160" y="1857980"/>
                <a:ext cx="9296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5475" indent="-625475">
                  <a:tabLst>
                    <a:tab pos="625475" algn="l"/>
                    <a:tab pos="3322638" algn="l"/>
                  </a:tabLst>
                </a:pPr>
                <a:r>
                  <a:rPr lang="en-SG" sz="2800" dirty="0"/>
                  <a:t>2.	Then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&gt;10</m:t>
                        </m:r>
                      </m:sub>
                    </m:sSub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SG" sz="2800" dirty="0"/>
                  <a:t> </a:t>
                </a:r>
                <a:br>
                  <a:rPr lang="en-SG" sz="2800" dirty="0"/>
                </a:br>
                <a:r>
                  <a:rPr lang="en-SG" sz="2800" dirty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=121+3600=3721=</m:t>
                    </m:r>
                    <m:sSup>
                      <m:sSup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61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F0CDB0-3208-419B-85A7-8BB9D1915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1857980"/>
                <a:ext cx="9296400" cy="954107"/>
              </a:xfrm>
              <a:prstGeom prst="rect">
                <a:avLst/>
              </a:prstGeom>
              <a:blipFill>
                <a:blip r:embed="rId4"/>
                <a:stretch>
                  <a:fillRect l="-1377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30BFCF-B20E-4A69-9D80-DDB535AF9DF4}"/>
                  </a:ext>
                </a:extLst>
              </p:cNvPr>
              <p:cNvSpPr txBox="1"/>
              <p:nvPr/>
            </p:nvSpPr>
            <p:spPr>
              <a:xfrm>
                <a:off x="1661160" y="2905780"/>
                <a:ext cx="929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5475" indent="-625475">
                  <a:tabLst>
                    <a:tab pos="625475" algn="l"/>
                    <a:tab pos="3322638" algn="l"/>
                  </a:tabLst>
                </a:pPr>
                <a:r>
                  <a:rPr lang="en-SG" sz="2800" dirty="0"/>
                  <a:t>3.	Thus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&gt;10</m:t>
                        </m:r>
                      </m:sub>
                    </m:sSub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SG" sz="28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SG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30BFCF-B20E-4A69-9D80-DDB535AF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2905780"/>
                <a:ext cx="9296400" cy="523220"/>
              </a:xfrm>
              <a:prstGeom prst="rect">
                <a:avLst/>
              </a:prstGeom>
              <a:blipFill>
                <a:blip r:embed="rId5"/>
                <a:stretch>
                  <a:fillRect l="-1377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2436B2B-0FC5-4BDA-ACEF-3ADECD402504}"/>
              </a:ext>
            </a:extLst>
          </p:cNvPr>
          <p:cNvSpPr txBox="1"/>
          <p:nvPr/>
        </p:nvSpPr>
        <p:spPr>
          <a:xfrm>
            <a:off x="681036" y="3627907"/>
            <a:ext cx="4391226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3200" dirty="0"/>
              <a:t>Proof by construction.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DAD20-A044-4285-BAB1-561A02B43DB8}"/>
              </a:ext>
            </a:extLst>
          </p:cNvPr>
          <p:cNvSpPr txBox="1"/>
          <p:nvPr/>
        </p:nvSpPr>
        <p:spPr>
          <a:xfrm>
            <a:off x="681036" y="4202566"/>
            <a:ext cx="7198044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tabLst>
                <a:tab pos="3322638" algn="l"/>
              </a:tabLst>
            </a:pPr>
            <a:r>
              <a:rPr lang="en-SG" sz="3200" dirty="0"/>
              <a:t>The values are called Pythagorean triples.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9894D0-6621-4691-B35A-F6383FE5F927}"/>
                  </a:ext>
                </a:extLst>
              </p:cNvPr>
              <p:cNvSpPr txBox="1"/>
              <p:nvPr/>
            </p:nvSpPr>
            <p:spPr>
              <a:xfrm>
                <a:off x="1935480" y="5096517"/>
                <a:ext cx="8747760" cy="830997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This is the first question where symbols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&gt;10</m:t>
                        </m:r>
                      </m:sub>
                    </m:sSub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SG" sz="2400" dirty="0"/>
                  <a:t> are used.</a:t>
                </a:r>
              </a:p>
              <a:p>
                <a:r>
                  <a:rPr lang="en-SG" sz="2400" dirty="0"/>
                  <a:t>You are advised to use numbering in your proofs.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9894D0-6621-4691-B35A-F6383FE5F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480" y="5096517"/>
                <a:ext cx="8747760" cy="830997"/>
              </a:xfrm>
              <a:prstGeom prst="rect">
                <a:avLst/>
              </a:prstGeom>
              <a:blipFill>
                <a:blip r:embed="rId6"/>
                <a:stretch>
                  <a:fillRect l="-1044" t="-5072" b="-15217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1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Q8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27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401171"/>
            <a:ext cx="571214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(a) 	Two natives </a:t>
            </a:r>
            <a:r>
              <a:rPr lang="en-SG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SG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</a:t>
            </a:r>
            <a:r>
              <a:rPr lang="en-SG" sz="2800" i="1" dirty="0"/>
              <a:t>A</a:t>
            </a:r>
            <a:r>
              <a:rPr lang="en-SG" sz="2800" dirty="0"/>
              <a:t> says: Both of us are knights.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</a:t>
            </a:r>
            <a:r>
              <a:rPr lang="en-SG" sz="2800" i="1" dirty="0"/>
              <a:t>B</a:t>
            </a:r>
            <a:r>
              <a:rPr lang="en-SG" sz="2800" dirty="0"/>
              <a:t> says: </a:t>
            </a:r>
            <a:r>
              <a:rPr lang="en-SG" sz="2800" i="1" dirty="0"/>
              <a:t>A</a:t>
            </a:r>
            <a:r>
              <a:rPr lang="en-SG" sz="2800" dirty="0"/>
              <a:t> is a knave.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894D0-6621-4691-B35A-F6383FE5F927}"/>
              </a:ext>
            </a:extLst>
          </p:cNvPr>
          <p:cNvSpPr txBox="1"/>
          <p:nvPr/>
        </p:nvSpPr>
        <p:spPr>
          <a:xfrm>
            <a:off x="681036" y="2056552"/>
            <a:ext cx="8935404" cy="446276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b="1" dirty="0"/>
              <a:t>Proof (by contradiction):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1.	If </a:t>
            </a:r>
            <a:r>
              <a:rPr lang="en-US" sz="2000" i="1" dirty="0"/>
              <a:t>A</a:t>
            </a:r>
            <a:r>
              <a:rPr lang="en-US" sz="2000" dirty="0"/>
              <a:t> is a knight, then: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1.1	What </a:t>
            </a:r>
            <a:r>
              <a:rPr lang="en-SG" sz="2000" i="1" dirty="0"/>
              <a:t>A</a:t>
            </a:r>
            <a:r>
              <a:rPr lang="en-SG" sz="2000" dirty="0"/>
              <a:t> says is true. 	(by definition of knight)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1.2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</a:t>
            </a:r>
            <a:r>
              <a:rPr lang="en-SG" sz="2000" i="1" dirty="0"/>
              <a:t>B</a:t>
            </a:r>
            <a:r>
              <a:rPr lang="en-SG" sz="2000" dirty="0"/>
              <a:t> is a knight too. 	(that’s what </a:t>
            </a:r>
            <a:r>
              <a:rPr lang="en-SG" sz="2000" i="1" dirty="0"/>
              <a:t>A</a:t>
            </a:r>
            <a:r>
              <a:rPr lang="en-SG" sz="2000" dirty="0"/>
              <a:t> says)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1.3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What </a:t>
            </a:r>
            <a:r>
              <a:rPr lang="en-SG" sz="2000" i="1" dirty="0"/>
              <a:t>B</a:t>
            </a:r>
            <a:r>
              <a:rPr lang="en-SG" sz="2000" dirty="0"/>
              <a:t> says is true. 	(by definition of knight)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1.4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</a:t>
            </a:r>
            <a:r>
              <a:rPr lang="en-SG" sz="2000" i="1" dirty="0"/>
              <a:t>A</a:t>
            </a:r>
            <a:r>
              <a:rPr lang="en-SG" sz="2000" dirty="0"/>
              <a:t> is a knave. 	(that’s what </a:t>
            </a:r>
            <a:r>
              <a:rPr lang="en-SG" sz="2000" i="1" dirty="0"/>
              <a:t>B</a:t>
            </a:r>
            <a:r>
              <a:rPr lang="en-SG" sz="2000" dirty="0"/>
              <a:t> says)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1.5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</a:t>
            </a:r>
            <a:r>
              <a:rPr lang="en-SG" sz="2000" i="1" dirty="0"/>
              <a:t>A</a:t>
            </a:r>
            <a:r>
              <a:rPr lang="en-SG" sz="2000" dirty="0"/>
              <a:t> is not a knight. 	(since </a:t>
            </a:r>
            <a:r>
              <a:rPr lang="en-SG" sz="2000" i="1" dirty="0"/>
              <a:t>A</a:t>
            </a:r>
            <a:r>
              <a:rPr lang="en-SG" sz="2000" dirty="0"/>
              <a:t> is either a knight or a knave, but not both)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	1.6	</a:t>
            </a:r>
            <a:r>
              <a:rPr lang="en-SG" sz="2000" dirty="0">
                <a:sym typeface="Symbol" panose="05050102010706020507" pitchFamily="18" charset="2"/>
              </a:rPr>
              <a:t></a:t>
            </a:r>
            <a:r>
              <a:rPr lang="en-SG" sz="2000" dirty="0"/>
              <a:t> Contradiction to 1.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2.	</a:t>
            </a:r>
            <a:r>
              <a:rPr lang="en-US" sz="2000" dirty="0">
                <a:sym typeface="Symbol" panose="05050102010706020507" pitchFamily="18" charset="2"/>
              </a:rPr>
              <a:t>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is not a knight. 	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3.	</a:t>
            </a:r>
            <a:r>
              <a:rPr lang="en-US" sz="2000" dirty="0">
                <a:sym typeface="Symbol" panose="05050102010706020507" pitchFamily="18" charset="2"/>
              </a:rPr>
              <a:t></a:t>
            </a:r>
            <a:r>
              <a:rPr lang="en-US" sz="2000" dirty="0"/>
              <a:t> </a:t>
            </a:r>
            <a:r>
              <a:rPr lang="en-US" sz="2000" i="1" dirty="0"/>
              <a:t>A</a:t>
            </a:r>
            <a:r>
              <a:rPr lang="en-US" sz="2000" dirty="0"/>
              <a:t> is a knave. 	(since </a:t>
            </a:r>
            <a:r>
              <a:rPr lang="en-US" sz="2000" i="1" dirty="0"/>
              <a:t>A</a:t>
            </a:r>
            <a:r>
              <a:rPr lang="en-US" sz="2000" dirty="0"/>
              <a:t> is either a knight or a knave, but not both)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4.	</a:t>
            </a:r>
            <a:r>
              <a:rPr lang="en-US" sz="2000" dirty="0">
                <a:sym typeface="Symbol" panose="05050102010706020507" pitchFamily="18" charset="2"/>
              </a:rPr>
              <a:t></a:t>
            </a:r>
            <a:r>
              <a:rPr lang="en-US" sz="2000" dirty="0"/>
              <a:t> What </a:t>
            </a:r>
            <a:r>
              <a:rPr lang="en-US" sz="2000" i="1" dirty="0"/>
              <a:t>B</a:t>
            </a:r>
            <a:r>
              <a:rPr lang="en-US" sz="2000" dirty="0"/>
              <a:t> says is true.</a:t>
            </a:r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SG" sz="2000" dirty="0"/>
              <a:t>5.	</a:t>
            </a:r>
            <a:r>
              <a:rPr lang="en-US" sz="2000" dirty="0">
                <a:sym typeface="Symbol" panose="05050102010706020507" pitchFamily="18" charset="2"/>
              </a:rPr>
              <a:t>  </a:t>
            </a:r>
            <a:r>
              <a:rPr lang="en-US" sz="2000" i="1" dirty="0">
                <a:sym typeface="Symbol" panose="05050102010706020507" pitchFamily="18" charset="2"/>
              </a:rPr>
              <a:t>B</a:t>
            </a:r>
            <a:r>
              <a:rPr lang="en-US" sz="2000" dirty="0">
                <a:sym typeface="Symbol" panose="05050102010706020507" pitchFamily="18" charset="2"/>
              </a:rPr>
              <a:t> cannot be a knave. (as </a:t>
            </a:r>
            <a:r>
              <a:rPr lang="en-US" sz="2000" i="1" dirty="0">
                <a:sym typeface="Symbol" panose="05050102010706020507" pitchFamily="18" charset="2"/>
              </a:rPr>
              <a:t>B</a:t>
            </a:r>
            <a:r>
              <a:rPr lang="en-US" sz="2000" dirty="0">
                <a:sym typeface="Symbol" panose="05050102010706020507" pitchFamily="18" charset="2"/>
              </a:rPr>
              <a:t> has said something true)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6.	</a:t>
            </a:r>
            <a:r>
              <a:rPr lang="en-US" sz="2000" dirty="0">
                <a:sym typeface="Symbol" panose="05050102010706020507" pitchFamily="18" charset="2"/>
              </a:rPr>
              <a:t></a:t>
            </a:r>
            <a:r>
              <a:rPr lang="en-US" sz="2000" dirty="0"/>
              <a:t> </a:t>
            </a:r>
            <a:r>
              <a:rPr lang="en-US" sz="2000" i="1" dirty="0"/>
              <a:t>B</a:t>
            </a:r>
            <a:r>
              <a:rPr lang="en-US" sz="2000" dirty="0"/>
              <a:t> is a knight.	(as there are only knights and knaves)</a:t>
            </a:r>
            <a:endParaRPr lang="en-SG" sz="2000" dirty="0"/>
          </a:p>
          <a:p>
            <a:pPr marL="182563">
              <a:tabLst>
                <a:tab pos="533400" algn="l"/>
                <a:tab pos="1082675" algn="l"/>
              </a:tabLst>
            </a:pPr>
            <a:r>
              <a:rPr lang="en-US" sz="2000" dirty="0"/>
              <a:t>7.	Conclusion: </a:t>
            </a:r>
            <a:r>
              <a:rPr lang="en-US" sz="2000" i="1" dirty="0"/>
              <a:t>A</a:t>
            </a:r>
            <a:r>
              <a:rPr lang="en-US" sz="2000" dirty="0"/>
              <a:t> is a knave and </a:t>
            </a:r>
            <a:r>
              <a:rPr lang="en-US" sz="2000" i="1" dirty="0"/>
              <a:t>B</a:t>
            </a:r>
            <a:r>
              <a:rPr lang="en-US" sz="2000" dirty="0"/>
              <a:t> is a knight.</a:t>
            </a:r>
            <a:endParaRPr lang="en-SG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FB508-F615-4904-A7B2-FE23475725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r="16422"/>
          <a:stretch/>
        </p:blipFill>
        <p:spPr bwMode="auto">
          <a:xfrm>
            <a:off x="9464039" y="271751"/>
            <a:ext cx="2425487" cy="1829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llout: Bent Line 13">
                <a:extLst>
                  <a:ext uri="{FF2B5EF4-FFF2-40B4-BE49-F238E27FC236}">
                    <a16:creationId xmlns:a16="http://schemas.microsoft.com/office/drawing/2014/main" id="{57D0F7E9-2AF4-4E64-B504-FB4563DF395A}"/>
                  </a:ext>
                </a:extLst>
              </p:cNvPr>
              <p:cNvSpPr/>
              <p:nvPr/>
            </p:nvSpPr>
            <p:spPr>
              <a:xfrm>
                <a:off x="8008620" y="1661160"/>
                <a:ext cx="3502344" cy="2265997"/>
              </a:xfrm>
              <a:prstGeom prst="borderCallout2">
                <a:avLst>
                  <a:gd name="adj1" fmla="val 19707"/>
                  <a:gd name="adj2" fmla="val 198"/>
                  <a:gd name="adj3" fmla="val 20095"/>
                  <a:gd name="adj4" fmla="val -17972"/>
                  <a:gd name="adj5" fmla="val 94987"/>
                  <a:gd name="adj6" fmla="val -6692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solidFill>
                      <a:srgbClr val="0000FF"/>
                    </a:solidFill>
                  </a:rPr>
                  <a:t>Tempting to say “Contradiction” right after 1.4. However, this is not valid because contradiction requires </a:t>
                </a:r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∧~</m:t>
                    </m:r>
                    <m:r>
                      <a:rPr lang="en-SG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dirty="0">
                    <a:solidFill>
                      <a:srgbClr val="0000FF"/>
                    </a:solidFill>
                  </a:rPr>
                  <a:t>, but ‘knave’ is not the negation of ‘knight’.</a:t>
                </a:r>
              </a:p>
              <a:p>
                <a:pPr algn="ctr"/>
                <a:r>
                  <a:rPr lang="en-SG" dirty="0">
                    <a:solidFill>
                      <a:srgbClr val="0000FF"/>
                    </a:solidFill>
                  </a:rPr>
                  <a:t>Hence 1.5 is required before we arrive at the contradiction in 1.6.</a:t>
                </a:r>
              </a:p>
            </p:txBody>
          </p:sp>
        </mc:Choice>
        <mc:Fallback xmlns="">
          <p:sp>
            <p:nvSpPr>
              <p:cNvPr id="14" name="Callout: Bent Line 13">
                <a:extLst>
                  <a:ext uri="{FF2B5EF4-FFF2-40B4-BE49-F238E27FC236}">
                    <a16:creationId xmlns:a16="http://schemas.microsoft.com/office/drawing/2014/main" id="{57D0F7E9-2AF4-4E64-B504-FB4563DF3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620" y="1661160"/>
                <a:ext cx="3502344" cy="2265997"/>
              </a:xfrm>
              <a:prstGeom prst="borderCallout2">
                <a:avLst>
                  <a:gd name="adj1" fmla="val 19707"/>
                  <a:gd name="adj2" fmla="val 198"/>
                  <a:gd name="adj3" fmla="val 20095"/>
                  <a:gd name="adj4" fmla="val -17972"/>
                  <a:gd name="adj5" fmla="val 94987"/>
                  <a:gd name="adj6" fmla="val -66922"/>
                </a:avLst>
              </a:prstGeom>
              <a:blipFill>
                <a:blip r:embed="rId3"/>
                <a:stretch>
                  <a:fillRect r="-72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8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Q8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28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401171"/>
            <a:ext cx="7784784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(b) 	Two natives </a:t>
            </a:r>
            <a:r>
              <a:rPr lang="en-SG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SG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</a:t>
            </a:r>
            <a:r>
              <a:rPr lang="en-SG" sz="2800" i="1" dirty="0"/>
              <a:t>C</a:t>
            </a:r>
            <a:r>
              <a:rPr lang="en-SG" sz="2800" dirty="0"/>
              <a:t> says: </a:t>
            </a:r>
            <a:r>
              <a:rPr lang="en-SG" sz="2800" i="1" dirty="0"/>
              <a:t>D</a:t>
            </a:r>
            <a:r>
              <a:rPr lang="en-SG" sz="2800" dirty="0"/>
              <a:t> is a knave.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</a:t>
            </a:r>
            <a:r>
              <a:rPr lang="en-SG" sz="2800" i="1" dirty="0"/>
              <a:t>D</a:t>
            </a:r>
            <a:r>
              <a:rPr lang="en-SG" sz="2800" dirty="0"/>
              <a:t> says: </a:t>
            </a:r>
            <a:r>
              <a:rPr lang="en-SG" sz="2800" i="1" dirty="0"/>
              <a:t>C</a:t>
            </a:r>
            <a:r>
              <a:rPr lang="en-SG" sz="2800" dirty="0"/>
              <a:t> is a knave.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How many knights and knaves are there?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894D0-6621-4691-B35A-F6383FE5F927}"/>
              </a:ext>
            </a:extLst>
          </p:cNvPr>
          <p:cNvSpPr txBox="1"/>
          <p:nvPr/>
        </p:nvSpPr>
        <p:spPr>
          <a:xfrm>
            <a:off x="846570" y="2404227"/>
            <a:ext cx="10230804" cy="378565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b="1" dirty="0"/>
              <a:t>Proof (by division in cases):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US" sz="2400" dirty="0"/>
              <a:t>1.	If </a:t>
            </a:r>
            <a:r>
              <a:rPr lang="en-US" sz="2400" i="1" dirty="0"/>
              <a:t>C</a:t>
            </a:r>
            <a:r>
              <a:rPr lang="en-US" sz="2400" dirty="0"/>
              <a:t> is a knight, then:</a:t>
            </a:r>
            <a:endParaRPr lang="en-SG" sz="2400" dirty="0"/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1.1	What </a:t>
            </a:r>
            <a:r>
              <a:rPr lang="en-SG" sz="2400" i="1" dirty="0"/>
              <a:t>C</a:t>
            </a:r>
            <a:r>
              <a:rPr lang="en-SG" sz="2400" dirty="0"/>
              <a:t> says is true. 	(by definition of knight)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1.2	</a:t>
            </a:r>
            <a:r>
              <a:rPr lang="en-SG" sz="2400" dirty="0">
                <a:sym typeface="Symbol" panose="05050102010706020507" pitchFamily="18" charset="2"/>
              </a:rPr>
              <a:t></a:t>
            </a:r>
            <a:r>
              <a:rPr lang="en-SG" sz="2400" dirty="0"/>
              <a:t> </a:t>
            </a:r>
            <a:r>
              <a:rPr lang="en-SG" sz="2400" i="1" dirty="0"/>
              <a:t>D</a:t>
            </a:r>
            <a:r>
              <a:rPr lang="en-SG" sz="2400" dirty="0"/>
              <a:t> is a knave. 	(that’s what </a:t>
            </a:r>
            <a:r>
              <a:rPr lang="en-SG" sz="2400" i="1" dirty="0"/>
              <a:t>C</a:t>
            </a:r>
            <a:r>
              <a:rPr lang="en-SG" sz="2400" dirty="0"/>
              <a:t> says)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US" sz="2400" dirty="0"/>
              <a:t>2.	If </a:t>
            </a:r>
            <a:r>
              <a:rPr lang="en-US" sz="2400" i="1" dirty="0"/>
              <a:t>C</a:t>
            </a:r>
            <a:r>
              <a:rPr lang="en-US" sz="2400" dirty="0"/>
              <a:t> is not a knight, then: 	</a:t>
            </a:r>
            <a:endParaRPr lang="en-SG" sz="2400" dirty="0"/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2.1	Then </a:t>
            </a:r>
            <a:r>
              <a:rPr lang="en-SG" sz="2400" i="1" dirty="0"/>
              <a:t>C</a:t>
            </a:r>
            <a:r>
              <a:rPr lang="en-SG" sz="2400" dirty="0"/>
              <a:t> is a knave. 	(one is either a knight or a knave)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2.2	</a:t>
            </a:r>
            <a:r>
              <a:rPr lang="en-SG" sz="2400" dirty="0">
                <a:sym typeface="Symbol" panose="05050102010706020507" pitchFamily="18" charset="2"/>
              </a:rPr>
              <a:t> what</a:t>
            </a:r>
            <a:r>
              <a:rPr lang="en-SG" sz="2400" dirty="0"/>
              <a:t> </a:t>
            </a:r>
            <a:r>
              <a:rPr lang="en-SG" sz="2400" i="1" dirty="0"/>
              <a:t>C</a:t>
            </a:r>
            <a:r>
              <a:rPr lang="en-SG" sz="2400" dirty="0"/>
              <a:t> says is false. 	(by definition of knave)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2.3	</a:t>
            </a:r>
            <a:r>
              <a:rPr lang="en-SG" sz="2400" dirty="0">
                <a:sym typeface="Symbol" panose="05050102010706020507" pitchFamily="18" charset="2"/>
              </a:rPr>
              <a:t></a:t>
            </a:r>
            <a:r>
              <a:rPr lang="en-SG" sz="2400" dirty="0"/>
              <a:t> </a:t>
            </a:r>
            <a:r>
              <a:rPr lang="en-SG" sz="2400" i="1" dirty="0"/>
              <a:t>D</a:t>
            </a:r>
            <a:r>
              <a:rPr lang="en-SG" sz="2400" dirty="0"/>
              <a:t> is not a knave. 	(</a:t>
            </a:r>
            <a:r>
              <a:rPr lang="en-SG" sz="2400" i="1" dirty="0"/>
              <a:t>C</a:t>
            </a:r>
            <a:r>
              <a:rPr lang="en-SG" sz="2400" dirty="0"/>
              <a:t> says </a:t>
            </a:r>
            <a:r>
              <a:rPr lang="en-SG" sz="2400" i="1" dirty="0"/>
              <a:t>D</a:t>
            </a:r>
            <a:r>
              <a:rPr lang="en-SG" sz="2400" dirty="0"/>
              <a:t> is a knave, but what </a:t>
            </a:r>
            <a:r>
              <a:rPr lang="en-SG" sz="2400" i="1" dirty="0"/>
              <a:t>C</a:t>
            </a:r>
            <a:r>
              <a:rPr lang="en-SG" sz="2400" dirty="0"/>
              <a:t> says is false)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SG" sz="2400" dirty="0"/>
              <a:t>	2.4	</a:t>
            </a:r>
            <a:r>
              <a:rPr lang="en-SG" sz="2400" dirty="0">
                <a:sym typeface="Symbol" panose="05050102010706020507" pitchFamily="18" charset="2"/>
              </a:rPr>
              <a:t> </a:t>
            </a:r>
            <a:r>
              <a:rPr lang="en-SG" sz="2400" dirty="0"/>
              <a:t> </a:t>
            </a:r>
            <a:r>
              <a:rPr lang="en-SG" sz="2400" i="1" dirty="0"/>
              <a:t>D</a:t>
            </a:r>
            <a:r>
              <a:rPr lang="en-SG" sz="2400" dirty="0"/>
              <a:t> is a knight. 	(one is either a knight or a knave)</a:t>
            </a:r>
          </a:p>
          <a:p>
            <a:pPr marL="182563">
              <a:tabLst>
                <a:tab pos="533400" algn="l"/>
                <a:tab pos="1082675" algn="l"/>
                <a:tab pos="4130675" algn="l"/>
              </a:tabLst>
            </a:pPr>
            <a:r>
              <a:rPr lang="en-US" sz="2400" dirty="0"/>
              <a:t>3.	</a:t>
            </a:r>
            <a:r>
              <a:rPr lang="en-US" sz="2400" dirty="0">
                <a:sym typeface="Symbol" panose="05050102010706020507" pitchFamily="18" charset="2"/>
              </a:rPr>
              <a:t>Conclusion: in both cases, there is one knight and one knave.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FB508-F615-4904-A7B2-FE23475725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r="16422"/>
          <a:stretch/>
        </p:blipFill>
        <p:spPr bwMode="auto">
          <a:xfrm>
            <a:off x="9464039" y="271751"/>
            <a:ext cx="2425487" cy="1829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766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Q9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29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F7755-4741-459A-8940-DB4C6E75E00D}"/>
              </a:ext>
            </a:extLst>
          </p:cNvPr>
          <p:cNvSpPr txBox="1"/>
          <p:nvPr/>
        </p:nvSpPr>
        <p:spPr>
          <a:xfrm>
            <a:off x="1176336" y="401171"/>
            <a:ext cx="932402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Prove Tutorial #1 Lemma #1:</a:t>
            </a:r>
          </a:p>
          <a:p>
            <a:pPr>
              <a:tabLst>
                <a:tab pos="715963" algn="l"/>
              </a:tabLst>
            </a:pPr>
            <a:r>
              <a:rPr lang="en-SG" sz="2800" dirty="0"/>
              <a:t>	The product of any two odd integers is an odd integer.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/>
              <p:nvPr/>
            </p:nvSpPr>
            <p:spPr>
              <a:xfrm>
                <a:off x="789045" y="1543854"/>
                <a:ext cx="10613910" cy="4217886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b="1" dirty="0"/>
                  <a:t>Direct proof: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1.	</a:t>
                </a:r>
                <a:r>
                  <a:rPr lang="en-SG" sz="2400" dirty="0"/>
                  <a:t>Take any two odd integers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SG" sz="2400" dirty="0"/>
                  <a:t>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2.	</a:t>
                </a:r>
                <a:r>
                  <a:rPr lang="en-SG" sz="2400" dirty="0"/>
                  <a:t>Then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/>
                  <a:t> and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/>
                  <a:t>, for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SG" sz="2400" dirty="0"/>
                  <a:t>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definition of odd numbers)</a:t>
                </a:r>
              </a:p>
              <a:p>
                <a:pPr marL="639763" indent="-457200">
                  <a:buAutoNum type="arabicPeriod" startAt="3"/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Hence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𝑛𝑚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+1</m:t>
                        </m:r>
                      </m:e>
                    </m:d>
                  </m:oMath>
                </a14:m>
                <a:endParaRPr lang="en-SG" sz="2400" b="0" dirty="0">
                  <a:sym typeface="Symbol" panose="05050102010706020507" pitchFamily="18" charset="2"/>
                </a:endParaRPr>
              </a:p>
              <a:p>
                <a:pPr marL="182563"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  <m:d>
                          <m:dPr>
                            <m:ctrlPr>
                              <a:rPr lang="en-SG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SG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𝑝</m:t>
                            </m:r>
                            <m:r>
                              <a:rPr lang="en-SG" sz="24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+1</m:t>
                        </m:r>
                      </m:e>
                    </m:d>
                  </m:oMath>
                </a14:m>
                <a:endParaRPr lang="en-SG" sz="2400" b="0" dirty="0">
                  <a:sym typeface="Symbol" panose="05050102010706020507" pitchFamily="18" charset="2"/>
                </a:endParaRPr>
              </a:p>
              <a:p>
                <a:pPr marL="182563"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4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𝑘𝑝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+(2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+1)</m:t>
                    </m:r>
                  </m:oMath>
                </a14:m>
                <a:endParaRPr lang="en-US" sz="2400" dirty="0">
                  <a:sym typeface="Symbol" panose="05050102010706020507" pitchFamily="18" charset="2"/>
                </a:endParaRP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=2</m:t>
                    </m:r>
                    <m:d>
                      <m:dPr>
                        <m:ctrlP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𝑘𝑝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+1</m:t>
                    </m:r>
                  </m:oMath>
                </a14:m>
                <a:r>
                  <a:rPr lang="en-US" sz="2400" dirty="0">
                    <a:sym typeface="Symbol" panose="05050102010706020507" pitchFamily="18" charset="2"/>
                  </a:rPr>
                  <a:t> </a:t>
                </a:r>
                <a:r>
                  <a:rPr lang="en-US" sz="2400" dirty="0">
                    <a:solidFill>
                      <a:srgbClr val="336600"/>
                    </a:solidFill>
                    <a:sym typeface="Symbol" panose="05050102010706020507" pitchFamily="18" charset="2"/>
                  </a:rPr>
                  <a:t>(by basic algebra)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/>
                  <a:t>4.	</a:t>
                </a:r>
                <a:r>
                  <a:rPr lang="en-SG" sz="2400" dirty="0"/>
                  <a:t>Let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𝑘𝑝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400" dirty="0"/>
                  <a:t> which is an integer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closure under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40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)</a:t>
                </a:r>
                <a:r>
                  <a:rPr lang="en-SG" sz="2400" dirty="0"/>
                  <a:t>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5.	Then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/>
                  <a:t> which is odd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definition of odd numbers)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6.	Therefore, the product of any two odd integers is an odd integer.</a:t>
                </a:r>
                <a:endParaRPr lang="en-SG" sz="2400" dirty="0">
                  <a:solidFill>
                    <a:srgbClr val="336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45" y="1543854"/>
                <a:ext cx="10613910" cy="4217886"/>
              </a:xfrm>
              <a:prstGeom prst="rect">
                <a:avLst/>
              </a:prstGeom>
              <a:blipFill>
                <a:blip r:embed="rId2"/>
                <a:stretch>
                  <a:fillRect l="-803" t="-1009" b="-2161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F4BAB9B7-8D45-4603-B3CB-4A72448661BA}"/>
              </a:ext>
            </a:extLst>
          </p:cNvPr>
          <p:cNvSpPr/>
          <p:nvPr/>
        </p:nvSpPr>
        <p:spPr>
          <a:xfrm>
            <a:off x="8793480" y="1756449"/>
            <a:ext cx="2255520" cy="545556"/>
          </a:xfrm>
          <a:prstGeom prst="borderCallout2">
            <a:avLst>
              <a:gd name="adj1" fmla="val 18750"/>
              <a:gd name="adj2" fmla="val -50"/>
              <a:gd name="adj3" fmla="val 18750"/>
              <a:gd name="adj4" fmla="val -16667"/>
              <a:gd name="adj5" fmla="val 114302"/>
              <a:gd name="adj6" fmla="val -274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rgbClr val="0000FF"/>
                </a:solidFill>
              </a:rPr>
              <a:t>Give justification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8097D-052D-4F35-A9E3-3486091DA57D}"/>
              </a:ext>
            </a:extLst>
          </p:cNvPr>
          <p:cNvSpPr txBox="1"/>
          <p:nvPr/>
        </p:nvSpPr>
        <p:spPr>
          <a:xfrm>
            <a:off x="3398521" y="1325563"/>
            <a:ext cx="4221479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 smtClean="0"/>
              <a:t>Definitions </a:t>
            </a:r>
            <a:r>
              <a:rPr lang="en-SG" dirty="0"/>
              <a:t>of even and odd numbers are given in lecture (lect #1 slide 27)</a:t>
            </a:r>
          </a:p>
        </p:txBody>
      </p:sp>
    </p:spTree>
    <p:extLst>
      <p:ext uri="{BB962C8B-B14F-4D97-AF65-F5344CB8AC3E}">
        <p14:creationId xmlns:p14="http://schemas.microsoft.com/office/powerpoint/2010/main" val="99405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CA88-4658-43FE-B99F-FC3D059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47F226C-CF3B-47B1-891F-5F45655F5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3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F10A9-75E6-4301-B7E9-167FB7C38845}"/>
              </a:ext>
            </a:extLst>
          </p:cNvPr>
          <p:cNvSpPr txBox="1"/>
          <p:nvPr/>
        </p:nvSpPr>
        <p:spPr>
          <a:xfrm>
            <a:off x="1208603" y="1965960"/>
            <a:ext cx="1016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/>
              <a:t>This slide is for you (tutor) to introduce yourself…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A9D412-45FB-4175-822B-F2DEDD3A2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10" y="2924310"/>
            <a:ext cx="3943350" cy="311799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0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8"/>
    </mc:Choice>
    <mc:Fallback>
      <p:transition spd="slow" advTm="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Q10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30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715963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are integers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cannot both be odd. </a:t>
                </a:r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blipFill>
                <a:blip r:embed="rId2"/>
                <a:stretch>
                  <a:fillRect l="-1373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/>
              <p:nvPr/>
            </p:nvSpPr>
            <p:spPr>
              <a:xfrm>
                <a:off x="789045" y="1543854"/>
                <a:ext cx="7653915" cy="3910558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b="1" dirty="0"/>
                  <a:t>(a) Smart’s attempt: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1.	Suppose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are both odd</a:t>
                </a:r>
                <a:r>
                  <a:rPr lang="en-SG" sz="2400" dirty="0"/>
                  <a:t>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2.	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s.t.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.</a:t>
                </a:r>
              </a:p>
              <a:p>
                <a:pPr marL="182563">
                  <a:buAutoNum type="arabicPeriod" startAt="3"/>
                  <a:tabLst>
                    <a:tab pos="533400" algn="l"/>
                    <a:tab pos="1082675" algn="l"/>
                    <a:tab pos="4130675" algn="l"/>
                  </a:tabLst>
                </a:pPr>
                <a:r>
                  <a:rPr lang="en-US" sz="2400" dirty="0"/>
                  <a:t>	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SG" sz="2400" b="0" dirty="0">
                  <a:sym typeface="Symbol" panose="05050102010706020507" pitchFamily="18" charset="2"/>
                </a:endParaRPr>
              </a:p>
              <a:p>
                <a:pPr marL="182563">
                  <a:tabLst>
                    <a:tab pos="533400" algn="l"/>
                    <a:tab pos="1082675" algn="l"/>
                    <a:tab pos="2332038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+2=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336600"/>
                  </a:solidFill>
                  <a:sym typeface="Symbol" panose="05050102010706020507" pitchFamily="18" charset="2"/>
                </a:endParaRP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/>
                  <a:t>4.	</a:t>
                </a:r>
                <a:r>
                  <a:rPr lang="en-SG" sz="2400" dirty="0"/>
                  <a:t>T</a:t>
                </a:r>
                <a:r>
                  <a:rPr lang="en-US" sz="2400" dirty="0"/>
                  <a:t>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+4</m:t>
                        </m:r>
                        <m:sSup>
                          <m:sSup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rad>
                  </m:oMath>
                </a14:m>
                <a:endParaRPr lang="en-SG" sz="2400" dirty="0"/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5.	But the right-hand side is not an integer.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6.	This contradicts the fact that c is an integer.</a:t>
                </a:r>
              </a:p>
              <a:p>
                <a:pPr marL="182563">
                  <a:spcAft>
                    <a:spcPts val="600"/>
                  </a:spcAft>
                  <a:tabLst>
                    <a:tab pos="533400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7.	Hence,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SG" sz="2400" dirty="0"/>
                  <a:t> cannot both be odd.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45" y="1543854"/>
                <a:ext cx="7653915" cy="3910558"/>
              </a:xfrm>
              <a:prstGeom prst="rect">
                <a:avLst/>
              </a:prstGeom>
              <a:blipFill>
                <a:blip r:embed="rId3"/>
                <a:stretch>
                  <a:fillRect l="-1113" t="-1087" b="-776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600951" y="2351966"/>
            <a:ext cx="397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00"/>
                </a:solidFill>
              </a:rPr>
              <a:t>(by definition of odd integers)</a:t>
            </a:r>
            <a:endParaRPr lang="en-SG" sz="2400" dirty="0">
              <a:solidFill>
                <a:srgbClr val="33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05725" y="3117723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00"/>
                </a:solidFill>
              </a:rPr>
              <a:t>(by basic algebra)</a:t>
            </a:r>
            <a:endParaRPr lang="en-SG" sz="2400" dirty="0">
              <a:solidFill>
                <a:srgbClr val="3366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33450" y="3797679"/>
            <a:ext cx="9296399" cy="1085850"/>
            <a:chOff x="933450" y="3797679"/>
            <a:chExt cx="9296399" cy="1085850"/>
          </a:xfrm>
        </p:grpSpPr>
        <p:sp>
          <p:nvSpPr>
            <p:cNvPr id="3" name="Line Callout 1 2"/>
            <p:cNvSpPr/>
            <p:nvPr/>
          </p:nvSpPr>
          <p:spPr>
            <a:xfrm>
              <a:off x="7705725" y="3797679"/>
              <a:ext cx="2524124" cy="1085850"/>
            </a:xfrm>
            <a:prstGeom prst="borderCallout1">
              <a:avLst>
                <a:gd name="adj1" fmla="val 74475"/>
                <a:gd name="adj2" fmla="val -368"/>
                <a:gd name="adj3" fmla="val 49141"/>
                <a:gd name="adj4" fmla="val -4747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This is a big claim, without justification!</a:t>
              </a:r>
              <a:endParaRPr lang="en-SG" sz="20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33450" y="4029075"/>
              <a:ext cx="5624512" cy="47625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43263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2" animBg="1"/>
      <p:bldP spid="4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Q10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31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715963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are integers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cannot both be odd. </a:t>
                </a:r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blipFill>
                <a:blip r:embed="rId2"/>
                <a:stretch>
                  <a:fillRect l="-1373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/>
              <p:nvPr/>
            </p:nvSpPr>
            <p:spPr>
              <a:xfrm>
                <a:off x="606165" y="2003891"/>
                <a:ext cx="9324024" cy="83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b="1" dirty="0"/>
                  <a:t>Proof by contraposition: </a:t>
                </a:r>
                <a:r>
                  <a:rPr lang="en-SG" sz="2400" b="1" dirty="0">
                    <a:solidFill>
                      <a:srgbClr val="0000FF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SG" sz="2400" b="1" dirty="0">
                    <a:solidFill>
                      <a:srgbClr val="0000FF"/>
                    </a:solidFill>
                  </a:rPr>
                  <a:t> are both odd,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SG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SG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SG" sz="2400" b="1" dirty="0"/>
                  <a:t>. </a:t>
                </a:r>
              </a:p>
              <a:p>
                <a:pPr marL="182563">
                  <a:spcAft>
                    <a:spcPts val="600"/>
                  </a:spcAft>
                  <a:tabLst>
                    <a:tab pos="625475" algn="l"/>
                    <a:tab pos="1082675" algn="l"/>
                    <a:tab pos="4130675" algn="l"/>
                  </a:tabLst>
                </a:pPr>
                <a:r>
                  <a:rPr lang="en-US" sz="2400" dirty="0"/>
                  <a:t>1.	Suppose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are both odd</a:t>
                </a:r>
                <a:r>
                  <a:rPr lang="en-SG" sz="24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5" y="2003891"/>
                <a:ext cx="9324024" cy="839332"/>
              </a:xfrm>
              <a:prstGeom prst="rect">
                <a:avLst/>
              </a:prstGeom>
              <a:blipFill>
                <a:blip r:embed="rId3"/>
                <a:stretch>
                  <a:fillRect l="-980" t="-4380" b="-160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AFDE47-1F43-4BB4-BA20-58ABE39C2B70}"/>
              </a:ext>
            </a:extLst>
          </p:cNvPr>
          <p:cNvSpPr txBox="1"/>
          <p:nvPr/>
        </p:nvSpPr>
        <p:spPr>
          <a:xfrm>
            <a:off x="1176336" y="1355278"/>
            <a:ext cx="932402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(b) Write a proof using contraposition.</a:t>
            </a:r>
            <a:endParaRPr lang="en-SG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D9935D-1333-4E85-91CF-E2BFFB36F540}"/>
                  </a:ext>
                </a:extLst>
              </p:cNvPr>
              <p:cNvSpPr txBox="1"/>
              <p:nvPr/>
            </p:nvSpPr>
            <p:spPr>
              <a:xfrm>
                <a:off x="606165" y="2810708"/>
                <a:ext cx="10336155" cy="3740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82563">
                  <a:spcAft>
                    <a:spcPts val="600"/>
                  </a:spcAft>
                  <a:tabLst>
                    <a:tab pos="625475" algn="l"/>
                    <a:tab pos="1082675" algn="l"/>
                    <a:tab pos="4130675" algn="l"/>
                  </a:tabLst>
                </a:pPr>
                <a:r>
                  <a:rPr lang="en-US" sz="2400" dirty="0"/>
                  <a:t>2.	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s.t.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 (by def of odd numbers)</a:t>
                </a:r>
              </a:p>
              <a:p>
                <a:pPr marL="182563">
                  <a:buAutoNum type="arabicPeriod" startAt="3"/>
                  <a:tabLst>
                    <a:tab pos="625475" algn="l"/>
                    <a:tab pos="1082675" algn="l"/>
                    <a:tab pos="4130675" algn="l"/>
                  </a:tabLst>
                </a:pPr>
                <a:r>
                  <a:rPr lang="en-US" sz="2400" dirty="0"/>
                  <a:t>	Thus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SG" sz="2400" b="0" dirty="0">
                  <a:sym typeface="Symbol" panose="05050102010706020507" pitchFamily="18" charset="2"/>
                </a:endParaRPr>
              </a:p>
              <a:p>
                <a:pPr marL="182563">
                  <a:tabLst>
                    <a:tab pos="533400" algn="l"/>
                    <a:tab pos="1082675" algn="l"/>
                    <a:tab pos="2422525" algn="l"/>
                    <a:tab pos="4130675" algn="l"/>
                  </a:tabLst>
                </a:pPr>
                <a:r>
                  <a:rPr lang="en-US" sz="2400" dirty="0">
                    <a:sym typeface="Symbol" panose="05050102010706020507" pitchFamily="18" charset="2"/>
                  </a:rPr>
                  <a:t>		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400" dirty="0">
                    <a:solidFill>
                      <a:srgbClr val="336600"/>
                    </a:solidFill>
                    <a:sym typeface="Symbol" panose="05050102010706020507" pitchFamily="18" charset="2"/>
                  </a:rPr>
                  <a:t> (by basic algebra)</a:t>
                </a:r>
              </a:p>
              <a:p>
                <a:pPr marL="18256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US" sz="2400" dirty="0"/>
                  <a:t>4.	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2(2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SG" sz="2400" dirty="0"/>
                  <a:t>, where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SG" sz="2400" dirty="0"/>
                  <a:t>.</a:t>
                </a:r>
              </a:p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5.	Now,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SG" sz="2400" dirty="0"/>
                  <a:t> is an integer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closure of integers under </a:t>
                </a:r>
                <a14:m>
                  <m:oMath xmlns:m="http://schemas.openxmlformats.org/officeDocument/2006/math">
                    <m:r>
                      <a:rPr lang="en-SG" sz="240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SG" sz="2400" dirty="0">
                    <a:solidFill>
                      <a:srgbClr val="336600"/>
                    </a:solidFill>
                  </a:rPr>
                  <a:t>)</a:t>
                </a:r>
                <a:r>
                  <a:rPr lang="en-SG" sz="2400" dirty="0"/>
                  <a:t>. Likewise,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/>
                  <a:t> is also an integer by the closure property.</a:t>
                </a:r>
              </a:p>
              <a:p>
                <a:pPr marL="18256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6.	Hence,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is even </a:t>
                </a:r>
                <a:r>
                  <a:rPr lang="en-SG" sz="2400" dirty="0">
                    <a:solidFill>
                      <a:srgbClr val="336600"/>
                    </a:solidFill>
                  </a:rPr>
                  <a:t>(by definition of even numbers) </a:t>
                </a:r>
              </a:p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7.	Moreover, since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SG" sz="2400" dirty="0"/>
                  <a:t>, 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has remainder 2 when divided by 4.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D9935D-1333-4E85-91CF-E2BFFB36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5" y="2810708"/>
                <a:ext cx="10336155" cy="3740768"/>
              </a:xfrm>
              <a:prstGeom prst="rect">
                <a:avLst/>
              </a:prstGeom>
              <a:blipFill>
                <a:blip r:embed="rId4"/>
                <a:stretch>
                  <a:fillRect t="-1303" r="-118" b="-2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E450EC4-D182-41D7-9662-7BE9C5DDBDBB}"/>
              </a:ext>
            </a:extLst>
          </p:cNvPr>
          <p:cNvSpPr txBox="1"/>
          <p:nvPr/>
        </p:nvSpPr>
        <p:spPr>
          <a:xfrm>
            <a:off x="5568043" y="6182144"/>
            <a:ext cx="5130438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Another proof is possible without using  remainder.</a:t>
            </a:r>
          </a:p>
        </p:txBody>
      </p:sp>
    </p:spTree>
    <p:extLst>
      <p:ext uri="{BB962C8B-B14F-4D97-AF65-F5344CB8AC3E}">
        <p14:creationId xmlns:p14="http://schemas.microsoft.com/office/powerpoint/2010/main" val="309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2" animBg="1"/>
      <p:bldP spid="9" grpId="0" build="p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Q10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32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/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715963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are integers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cannot both be odd. </a:t>
                </a:r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6F7755-4741-459A-8940-DB4C6E75E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36" y="401171"/>
                <a:ext cx="9324024" cy="954107"/>
              </a:xfrm>
              <a:prstGeom prst="rect">
                <a:avLst/>
              </a:prstGeom>
              <a:blipFill>
                <a:blip r:embed="rId2"/>
                <a:stretch>
                  <a:fillRect l="-1373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/>
              <p:nvPr/>
            </p:nvSpPr>
            <p:spPr>
              <a:xfrm>
                <a:off x="606165" y="2003891"/>
                <a:ext cx="9324024" cy="47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400" b="1" dirty="0"/>
                  <a:t>Proof by contraposition: </a:t>
                </a:r>
                <a:r>
                  <a:rPr lang="en-SG" sz="2400" b="1" dirty="0">
                    <a:solidFill>
                      <a:srgbClr val="0000FF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SG" sz="2400" b="1" dirty="0">
                    <a:solidFill>
                      <a:srgbClr val="0000FF"/>
                    </a:solidFill>
                  </a:rPr>
                  <a:t> are both odd,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SG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SG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SG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SG" sz="2400" b="1" dirty="0"/>
                  <a:t>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A8387-DF41-4683-B359-8E551B317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5" y="2003891"/>
                <a:ext cx="9324024" cy="470000"/>
              </a:xfrm>
              <a:prstGeom prst="rect">
                <a:avLst/>
              </a:prstGeom>
              <a:blipFill>
                <a:blip r:embed="rId3"/>
                <a:stretch>
                  <a:fillRect l="-980" t="-7792" b="-298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AFDE47-1F43-4BB4-BA20-58ABE39C2B70}"/>
              </a:ext>
            </a:extLst>
          </p:cNvPr>
          <p:cNvSpPr txBox="1"/>
          <p:nvPr/>
        </p:nvSpPr>
        <p:spPr>
          <a:xfrm>
            <a:off x="1176336" y="1355278"/>
            <a:ext cx="932402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715963" algn="l"/>
              </a:tabLst>
            </a:pPr>
            <a:r>
              <a:rPr lang="en-SG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(b) Write a proof using contraposition.</a:t>
            </a:r>
            <a:endParaRPr lang="en-SG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D9935D-1333-4E85-91CF-E2BFFB36F540}"/>
                  </a:ext>
                </a:extLst>
              </p:cNvPr>
              <p:cNvSpPr txBox="1"/>
              <p:nvPr/>
            </p:nvSpPr>
            <p:spPr>
              <a:xfrm>
                <a:off x="606165" y="2473891"/>
                <a:ext cx="103361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7.	… 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 has remainder 2 when divided by 4.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D9935D-1333-4E85-91CF-E2BFFB36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5" y="2473891"/>
                <a:ext cx="10336155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272B1-72E1-4DF7-8462-6235162CB70D}"/>
                  </a:ext>
                </a:extLst>
              </p:cNvPr>
              <p:cNvSpPr txBox="1"/>
              <p:nvPr/>
            </p:nvSpPr>
            <p:spPr>
              <a:xfrm>
                <a:off x="606164" y="2903557"/>
                <a:ext cx="103361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8.	Now,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400" dirty="0"/>
                  <a:t> is either odd or even. </a:t>
                </a:r>
                <a:r>
                  <a:rPr lang="en-SG" sz="2400" dirty="0">
                    <a:solidFill>
                      <a:srgbClr val="C00000"/>
                    </a:solidFill>
                  </a:rPr>
                  <a:t>(We use division by cases here)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272B1-72E1-4DF7-8462-6235162CB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4" y="2903557"/>
                <a:ext cx="10336155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B5509D-18CF-4C72-A2DE-392B63BCCA99}"/>
                  </a:ext>
                </a:extLst>
              </p:cNvPr>
              <p:cNvSpPr txBox="1"/>
              <p:nvPr/>
            </p:nvSpPr>
            <p:spPr>
              <a:xfrm>
                <a:off x="1123605" y="3252133"/>
                <a:ext cx="10336155" cy="1138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715963" indent="-533400">
                  <a:tabLst>
                    <a:tab pos="715963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8.1	Case 1: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400" dirty="0"/>
                  <a:t> is odd</a:t>
                </a:r>
              </a:p>
              <a:p>
                <a:pPr marL="715963" indent="-533400"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/>
                  <a:t>	8.1.1	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is odd </a:t>
                </a:r>
                <a:r>
                  <a:rPr lang="en-SG" sz="2200" dirty="0">
                    <a:solidFill>
                      <a:srgbClr val="336600"/>
                    </a:solidFill>
                  </a:rPr>
                  <a:t>(by Lemma 1 in question 9)</a:t>
                </a:r>
              </a:p>
              <a:p>
                <a:pPr marL="715963" indent="-533400">
                  <a:spcAft>
                    <a:spcPts val="600"/>
                  </a:spcAft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>
                    <a:solidFill>
                      <a:srgbClr val="336600"/>
                    </a:solidFill>
                  </a:rPr>
                  <a:t>	</a:t>
                </a:r>
                <a:r>
                  <a:rPr lang="en-SG" sz="2200" dirty="0"/>
                  <a:t>8.1.2	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SG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since the RHS is even (line 6)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B5509D-18CF-4C72-A2DE-392B63BCC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05" y="3252133"/>
                <a:ext cx="10336155" cy="1138773"/>
              </a:xfrm>
              <a:prstGeom prst="rect">
                <a:avLst/>
              </a:prstGeom>
              <a:blipFill>
                <a:blip r:embed="rId6"/>
                <a:stretch>
                  <a:fillRect t="-4278" b="-10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2C91AC-3775-45B1-A581-960B1D06C359}"/>
                  </a:ext>
                </a:extLst>
              </p:cNvPr>
              <p:cNvSpPr txBox="1"/>
              <p:nvPr/>
            </p:nvSpPr>
            <p:spPr>
              <a:xfrm>
                <a:off x="1123604" y="4298861"/>
                <a:ext cx="10806879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715963" indent="-533400">
                  <a:tabLst>
                    <a:tab pos="715963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8.2	Case 2: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400" dirty="0"/>
                  <a:t> is even</a:t>
                </a:r>
              </a:p>
              <a:p>
                <a:pPr marL="715963" indent="-533400"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/>
                  <a:t>	8.2.1	Then </a:t>
                </a:r>
                <a14:m>
                  <m:oMath xmlns:m="http://schemas.openxmlformats.org/officeDocument/2006/math">
                    <m:r>
                      <a:rPr lang="en-SG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SG" sz="2200" dirty="0"/>
                  <a:t> s.t. </a:t>
                </a:r>
                <a14:m>
                  <m:oMath xmlns:m="http://schemas.openxmlformats.org/officeDocument/2006/math">
                    <m:r>
                      <a:rPr lang="en-SG" sz="2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2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200" dirty="0">
                    <a:solidFill>
                      <a:srgbClr val="336600"/>
                    </a:solidFill>
                  </a:rPr>
                  <a:t>(by definition of even numbers)</a:t>
                </a:r>
              </a:p>
              <a:p>
                <a:pPr marL="715963" indent="-533400"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>
                    <a:solidFill>
                      <a:srgbClr val="336600"/>
                    </a:solidFill>
                  </a:rPr>
                  <a:t>	</a:t>
                </a:r>
                <a:r>
                  <a:rPr lang="en-SG" sz="2200" dirty="0"/>
                  <a:t>8.2.2	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which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has remainder zero when divided by 4.</a:t>
                </a:r>
              </a:p>
              <a:p>
                <a:pPr marL="715963" indent="-533400">
                  <a:spcAft>
                    <a:spcPts val="600"/>
                  </a:spcAft>
                  <a:tabLst>
                    <a:tab pos="715963" algn="l"/>
                    <a:tab pos="1082675" algn="l"/>
                    <a:tab pos="1616075" algn="l"/>
                    <a:tab pos="4130675" algn="l"/>
                  </a:tabLst>
                </a:pPr>
                <a:r>
                  <a:rPr lang="en-SG" sz="2200" dirty="0"/>
                  <a:t>	8.2.3	Hence,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200" dirty="0"/>
                  <a:t> since RHS has remainder 2 when divided by 4. (line 7)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2C91AC-3775-45B1-A581-960B1D06C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04" y="4298861"/>
                <a:ext cx="10806879" cy="1477328"/>
              </a:xfrm>
              <a:prstGeom prst="rect">
                <a:avLst/>
              </a:prstGeom>
              <a:blipFill>
                <a:blip r:embed="rId7"/>
                <a:stretch>
                  <a:fillRect t="-3292" b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AD869-DC39-452A-A614-0CC5A907F67F}"/>
                  </a:ext>
                </a:extLst>
              </p:cNvPr>
              <p:cNvSpPr txBox="1"/>
              <p:nvPr/>
            </p:nvSpPr>
            <p:spPr>
              <a:xfrm>
                <a:off x="606163" y="5672866"/>
                <a:ext cx="1033615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625475" indent="-442913">
                  <a:spcAft>
                    <a:spcPts val="600"/>
                  </a:spcAft>
                  <a:tabLst>
                    <a:tab pos="625475" algn="l"/>
                    <a:tab pos="1082675" algn="l"/>
                    <a:tab pos="2057400" algn="l"/>
                    <a:tab pos="4130675" algn="l"/>
                  </a:tabLst>
                </a:pPr>
                <a:r>
                  <a:rPr lang="en-SG" sz="2400" dirty="0"/>
                  <a:t>9.	In all case,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400" dirty="0"/>
                  <a:t>.</a:t>
                </a:r>
                <a:endParaRPr lang="en-SG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AD869-DC39-452A-A614-0CC5A907F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3" y="5672866"/>
                <a:ext cx="10336155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AE2A6B4-4B25-4DFF-84C6-92703578C468}"/>
              </a:ext>
            </a:extLst>
          </p:cNvPr>
          <p:cNvSpPr txBox="1"/>
          <p:nvPr/>
        </p:nvSpPr>
        <p:spPr>
          <a:xfrm>
            <a:off x="606162" y="6034213"/>
            <a:ext cx="10336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25475" indent="-442913">
              <a:spcAft>
                <a:spcPts val="600"/>
              </a:spcAft>
              <a:tabLst>
                <a:tab pos="625475" algn="l"/>
                <a:tab pos="1082675" algn="l"/>
                <a:tab pos="2057400" algn="l"/>
                <a:tab pos="4130675" algn="l"/>
              </a:tabLst>
            </a:pPr>
            <a:r>
              <a:rPr lang="en-SG" sz="2400" dirty="0"/>
              <a:t>10.	Therefore, by contraposition, the original statement is true.</a:t>
            </a:r>
            <a:endParaRPr lang="en-SG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uiExpand="1" build="p" bldLvl="2"/>
      <p:bldP spid="13" grpId="0" uiExpand="1" build="p" bldLvl="2"/>
      <p:bldP spid="14" grpId="0" build="p"/>
      <p:bldP spid="1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B1419-A6FF-474F-B11C-837FC17D387F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807A13-2327-4E5F-A79E-55A24B63E860}"/>
              </a:ext>
            </a:extLst>
          </p:cNvPr>
          <p:cNvSpPr txBox="1"/>
          <p:nvPr/>
        </p:nvSpPr>
        <p:spPr>
          <a:xfrm>
            <a:off x="1478280" y="1447800"/>
            <a:ext cx="835152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3200" dirty="0"/>
              <a:t>Tutorial answers will be uploaded on LumiNUS at the end of the week.</a:t>
            </a:r>
          </a:p>
          <a:p>
            <a:pPr>
              <a:spcAft>
                <a:spcPts val="600"/>
              </a:spcAft>
            </a:pPr>
            <a:r>
              <a:rPr lang="en-SG" sz="3200" dirty="0"/>
              <a:t>If you still have any doubts, please contact me or post on the LumiNUS forum.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ACE93-E8C6-4372-BAC4-BC2496C95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308" y="3429000"/>
            <a:ext cx="2017543" cy="22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2" y="401171"/>
                <a:ext cx="7582654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(a) Negating “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&lt; 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&lt; 5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 </a:t>
                </a: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becomes “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SG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≥5</m:t>
                    </m:r>
                  </m:oMath>
                </a14:m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2" y="401171"/>
                <a:ext cx="7582654" cy="523220"/>
              </a:xfrm>
              <a:prstGeom prst="rect">
                <a:avLst/>
              </a:prstGeom>
              <a:blipFill>
                <a:blip r:embed="rId5"/>
                <a:stretch>
                  <a:fillRect l="-1688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4</a:t>
            </a:fld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7711F-BDD3-45AA-BF06-8CBF153B6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9E5EC0-FB11-46EC-920E-3C1D355B0D16}"/>
                  </a:ext>
                </a:extLst>
              </p:cNvPr>
              <p:cNvSpPr txBox="1"/>
              <p:nvPr/>
            </p:nvSpPr>
            <p:spPr>
              <a:xfrm>
                <a:off x="1294032" y="1325562"/>
                <a:ext cx="18127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&lt;5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9E5EC0-FB11-46EC-920E-3C1D355B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032" y="1325562"/>
                <a:ext cx="181275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7CB70C-9AE3-4735-A1E0-A3CBD9FAA737}"/>
                  </a:ext>
                </a:extLst>
              </p:cNvPr>
              <p:cNvSpPr txBox="1"/>
              <p:nvPr/>
            </p:nvSpPr>
            <p:spPr>
              <a:xfrm>
                <a:off x="3106790" y="1307527"/>
                <a:ext cx="35988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1&lt;</m:t>
                          </m:r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SG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&lt;5)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7CB70C-9AE3-4735-A1E0-A3CBD9FAA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90" y="1307527"/>
                <a:ext cx="359881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840570" y="2578970"/>
                <a:ext cx="3608222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1&lt;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SG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SG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&lt;5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70" y="2578970"/>
                <a:ext cx="3608222" cy="578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3F7123-1ADF-4350-A3EB-591B2E41A1A7}"/>
                  </a:ext>
                </a:extLst>
              </p:cNvPr>
              <p:cNvSpPr txBox="1"/>
              <p:nvPr/>
            </p:nvSpPr>
            <p:spPr>
              <a:xfrm>
                <a:off x="4289258" y="2609584"/>
                <a:ext cx="65070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SG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1&lt;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SG" sz="2800" b="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~(</m:t>
                    </m:r>
                    <m:r>
                      <a:rPr lang="en-SG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&lt;5)</m:t>
                    </m:r>
                  </m:oMath>
                </a14:m>
                <a:r>
                  <a:rPr lang="en-SG" sz="2800" dirty="0"/>
                  <a:t> (De Morgan’s)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3F7123-1ADF-4350-A3EB-591B2E41A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58" y="2609584"/>
                <a:ext cx="6507079" cy="523220"/>
              </a:xfrm>
              <a:prstGeom prst="rect">
                <a:avLst/>
              </a:prstGeom>
              <a:blipFill>
                <a:blip r:embed="rId10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796F9-BDA8-4EE1-A0CE-6092EC6F8F08}"/>
                  </a:ext>
                </a:extLst>
              </p:cNvPr>
              <p:cNvSpPr txBox="1"/>
              <p:nvPr/>
            </p:nvSpPr>
            <p:spPr>
              <a:xfrm>
                <a:off x="4289259" y="3182507"/>
                <a:ext cx="4213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  <a:sym typeface="Wingdings" panose="05000000000000000000" pitchFamily="2" charset="2"/>
                            </a:rPr>
                            <m:t>≥</m:t>
                          </m:r>
                          <m:r>
                            <a:rPr lang="en-SG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SG" sz="2800" b="0" i="1" smtClean="0">
                          <a:solidFill>
                            <a:srgbClr val="33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SG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≥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5)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796F9-BDA8-4EE1-A0CE-6092EC6F8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59" y="3182507"/>
                <a:ext cx="421305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D06338CE-23FE-451F-B241-8E6EBC4EEC89}"/>
              </a:ext>
            </a:extLst>
          </p:cNvPr>
          <p:cNvSpPr/>
          <p:nvPr/>
        </p:nvSpPr>
        <p:spPr>
          <a:xfrm>
            <a:off x="9335386" y="1562986"/>
            <a:ext cx="2349795" cy="7341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9FEC4-4457-468D-93C1-CE242C1357FF}"/>
              </a:ext>
            </a:extLst>
          </p:cNvPr>
          <p:cNvSpPr txBox="1"/>
          <p:nvPr/>
        </p:nvSpPr>
        <p:spPr>
          <a:xfrm>
            <a:off x="6327252" y="1387117"/>
            <a:ext cx="181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C00000"/>
                </a:solidFill>
              </a:rPr>
              <a:t>Implicit AND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EC9BBF-B846-4C77-BDF0-4FA29996D819}"/>
              </a:ext>
            </a:extLst>
          </p:cNvPr>
          <p:cNvGrpSpPr/>
          <p:nvPr/>
        </p:nvGrpSpPr>
        <p:grpSpPr>
          <a:xfrm>
            <a:off x="4710989" y="383135"/>
            <a:ext cx="5391526" cy="5189980"/>
            <a:chOff x="4710989" y="383135"/>
            <a:chExt cx="5391526" cy="518998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BD5292E-56C8-48E9-A7C9-4E54B446A709}"/>
                </a:ext>
              </a:extLst>
            </p:cNvPr>
            <p:cNvSpPr/>
            <p:nvPr/>
          </p:nvSpPr>
          <p:spPr>
            <a:xfrm>
              <a:off x="6561574" y="383135"/>
              <a:ext cx="1557494" cy="541255"/>
            </a:xfrm>
            <a:prstGeom prst="round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C86AD00-60EF-43E3-A1F2-E7259DBB27A9}"/>
                </a:ext>
              </a:extLst>
            </p:cNvPr>
            <p:cNvSpPr/>
            <p:nvPr/>
          </p:nvSpPr>
          <p:spPr>
            <a:xfrm>
              <a:off x="4710989" y="3175439"/>
              <a:ext cx="2865468" cy="541255"/>
            </a:xfrm>
            <a:prstGeom prst="round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BAFA22-176A-4B29-BF84-19EC4CF60F20}"/>
                </a:ext>
              </a:extLst>
            </p:cNvPr>
            <p:cNvGrpSpPr/>
            <p:nvPr/>
          </p:nvGrpSpPr>
          <p:grpSpPr>
            <a:xfrm>
              <a:off x="7787295" y="1105320"/>
              <a:ext cx="2315220" cy="4467795"/>
              <a:chOff x="7787295" y="1105320"/>
              <a:chExt cx="2315220" cy="446779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14E7549-734E-4123-A3F5-8871A290A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00852" y="1105320"/>
                <a:ext cx="929528" cy="3185828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1E869DD-F15A-4F22-82C1-49B6468632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87295" y="3705728"/>
                <a:ext cx="1136752" cy="635123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00BCF0-C6AE-4D4C-8435-286F78A8689A}"/>
                  </a:ext>
                </a:extLst>
              </p:cNvPr>
              <p:cNvSpPr txBox="1"/>
              <p:nvPr/>
            </p:nvSpPr>
            <p:spPr>
              <a:xfrm>
                <a:off x="8289757" y="4372786"/>
                <a:ext cx="1812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400" dirty="0">
                    <a:solidFill>
                      <a:srgbClr val="0000FF"/>
                    </a:solidFill>
                  </a:rPr>
                  <a:t>Are they logically equivalent?</a:t>
                </a: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96680" y="1003680"/>
              <a:ext cx="5531040" cy="348876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93440" y="998640"/>
                <a:ext cx="5540040" cy="34995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708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801"/>
    </mc:Choice>
    <mc:Fallback>
      <p:transition spd="slow" advTm="212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/>
      <p:bldP spid="16" grpId="0"/>
      <p:bldP spid="18" grpId="0"/>
      <p:bldP spid="20" grpId="0"/>
      <p:bldP spid="22" grpId="0"/>
      <p:bldP spid="2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Q1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6C51F-4896-4E25-85B3-E393C6C96070}"/>
              </a:ext>
            </a:extLst>
          </p:cNvPr>
          <p:cNvSpPr txBox="1"/>
          <p:nvPr/>
        </p:nvSpPr>
        <p:spPr>
          <a:xfrm>
            <a:off x="919660" y="401171"/>
            <a:ext cx="7967666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46100" indent="-546100">
              <a:tabLst>
                <a:tab pos="546100" algn="l"/>
              </a:tabLst>
            </a:pP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(b) “He’s welcome to come along only if he behaves himself” means “if he behaves himself then he’s welcome to come along”.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5</a:t>
            </a:fld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7711F-BDD3-45AA-BF06-8CBF153B6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36" y="354013"/>
            <a:ext cx="2590800" cy="194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919660" y="2027895"/>
                <a:ext cx="70693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b="0" dirty="0"/>
                  <a:t>Let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dirty="0"/>
                  <a:t> be “He’s welcome to come along”</a:t>
                </a:r>
              </a:p>
              <a:p>
                <a:r>
                  <a:rPr lang="en-SG" sz="2800" dirty="0"/>
                  <a:t>and </a:t>
                </a:r>
                <a14:m>
                  <m:oMath xmlns:m="http://schemas.openxmlformats.org/officeDocument/2006/math">
                    <m:r>
                      <a:rPr lang="en-SG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dirty="0"/>
                  <a:t> be “He behaves himself”.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2027895"/>
                <a:ext cx="7069309" cy="954107"/>
              </a:xfrm>
              <a:prstGeom prst="rect">
                <a:avLst/>
              </a:prstGeom>
              <a:blipFill>
                <a:blip r:embed="rId6"/>
                <a:stretch>
                  <a:fillRect l="-1810" t="-6410" b="-179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56309-9E67-47EE-830F-598163C47367}"/>
                  </a:ext>
                </a:extLst>
              </p:cNvPr>
              <p:cNvSpPr txBox="1"/>
              <p:nvPr/>
            </p:nvSpPr>
            <p:spPr>
              <a:xfrm>
                <a:off x="919660" y="3041466"/>
                <a:ext cx="7069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b="0" dirty="0"/>
                  <a:t>Question: is “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b="0" dirty="0"/>
                  <a:t> only if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b="0" dirty="0"/>
                  <a:t>”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SG" sz="2800" b="0" dirty="0"/>
                  <a:t> “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b="0" dirty="0"/>
                  <a:t>”?  </a:t>
                </a:r>
                <a:endParaRPr lang="en-SG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56309-9E67-47EE-830F-598163C47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3041466"/>
                <a:ext cx="7069309" cy="523220"/>
              </a:xfrm>
              <a:prstGeom prst="rect">
                <a:avLst/>
              </a:prstGeom>
              <a:blipFill>
                <a:blip r:embed="rId7"/>
                <a:stretch>
                  <a:fillRect l="-1810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4F61BF-8EDC-4BED-B28A-469CE68EAEAE}"/>
                  </a:ext>
                </a:extLst>
              </p:cNvPr>
              <p:cNvSpPr txBox="1"/>
              <p:nvPr/>
            </p:nvSpPr>
            <p:spPr>
              <a:xfrm>
                <a:off x="919660" y="3899718"/>
                <a:ext cx="3459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800" b="0" dirty="0"/>
                  <a:t>Answer: “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b="0" dirty="0"/>
                  <a:t> only if 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b="0" dirty="0"/>
                  <a:t>”</a:t>
                </a:r>
                <a:endParaRPr lang="en-SG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4F61BF-8EDC-4BED-B28A-469CE68E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3899718"/>
                <a:ext cx="3459835" cy="523220"/>
              </a:xfrm>
              <a:prstGeom prst="rect">
                <a:avLst/>
              </a:prstGeom>
              <a:blipFill>
                <a:blip r:embed="rId8"/>
                <a:stretch>
                  <a:fillRect l="-3704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B4F8C0-F52C-484A-A7B9-99DEDF2F4F8B}"/>
                  </a:ext>
                </a:extLst>
              </p:cNvPr>
              <p:cNvSpPr txBox="1"/>
              <p:nvPr/>
            </p:nvSpPr>
            <p:spPr>
              <a:xfrm>
                <a:off x="4087977" y="3899718"/>
                <a:ext cx="23449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SG" sz="2800" b="0" dirty="0"/>
                  <a:t> “~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→~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800" b="0" dirty="0"/>
                  <a:t>”  </a:t>
                </a:r>
                <a:endParaRPr lang="en-SG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B4F8C0-F52C-484A-A7B9-99DEDF2F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77" y="3899718"/>
                <a:ext cx="2344907" cy="523220"/>
              </a:xfrm>
              <a:prstGeom prst="rect">
                <a:avLst/>
              </a:prstGeom>
              <a:blipFill>
                <a:blip r:embed="rId9"/>
                <a:stretch>
                  <a:fillRect t="-11628" r="-2604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A78A4-B8A4-41AE-9016-E4AE028F89BF}"/>
                  </a:ext>
                </a:extLst>
              </p:cNvPr>
              <p:cNvSpPr txBox="1"/>
              <p:nvPr/>
            </p:nvSpPr>
            <p:spPr>
              <a:xfrm>
                <a:off x="6295148" y="3899718"/>
                <a:ext cx="20948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SG" sz="2800" b="0" dirty="0"/>
                  <a:t> “</a:t>
                </a:r>
                <a14:m>
                  <m:oMath xmlns:m="http://schemas.openxmlformats.org/officeDocument/2006/math">
                    <m:r>
                      <a:rPr lang="en-SG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SG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SG" sz="2800" b="0" dirty="0"/>
                  <a:t>”  </a:t>
                </a:r>
                <a:endParaRPr lang="en-SG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6A78A4-B8A4-41AE-9016-E4AE028F8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48" y="3899718"/>
                <a:ext cx="2094874" cy="523220"/>
              </a:xfrm>
              <a:prstGeom prst="rect">
                <a:avLst/>
              </a:prstGeom>
              <a:blipFill>
                <a:blip r:embed="rId10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0EF40774-EB14-404E-B116-641B0AA1129A}"/>
              </a:ext>
            </a:extLst>
          </p:cNvPr>
          <p:cNvSpPr/>
          <p:nvPr/>
        </p:nvSpPr>
        <p:spPr>
          <a:xfrm>
            <a:off x="9335386" y="1562986"/>
            <a:ext cx="2349795" cy="73412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C5C3A-3FE6-4B27-89D9-641A981EE384}"/>
              </a:ext>
            </a:extLst>
          </p:cNvPr>
          <p:cNvSpPr txBox="1"/>
          <p:nvPr/>
        </p:nvSpPr>
        <p:spPr>
          <a:xfrm>
            <a:off x="7988969" y="3968535"/>
            <a:ext cx="28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0000FF"/>
                </a:solidFill>
              </a:rPr>
              <a:t>(Lecture #2 slide 45)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93920" y="788760"/>
              <a:ext cx="3413160" cy="312696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88880" y="784080"/>
                <a:ext cx="3423960" cy="3134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090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92"/>
    </mc:Choice>
    <mc:Fallback>
      <p:transition spd="slow" advTm="107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8" grpId="0"/>
      <p:bldP spid="13" grpId="0"/>
      <p:bldP spid="14" grpId="0"/>
      <p:bldP spid="15" grpId="0"/>
      <p:bldP spid="17" grpId="0"/>
      <p:bldP spid="19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6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4F94D-F9DC-4A93-8864-EFE95CBC57F3}"/>
              </a:ext>
            </a:extLst>
          </p:cNvPr>
          <p:cNvSpPr/>
          <p:nvPr/>
        </p:nvSpPr>
        <p:spPr>
          <a:xfrm>
            <a:off x="1176337" y="435415"/>
            <a:ext cx="5001058" cy="57309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0DFC709-2162-42E8-A053-C5F1717C1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99441"/>
              </p:ext>
            </p:extLst>
          </p:nvPr>
        </p:nvGraphicFramePr>
        <p:xfrm>
          <a:off x="1176336" y="1055629"/>
          <a:ext cx="10261685" cy="543724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52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8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0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/>
                        <a:t>Commutative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Associative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endParaRPr lang="en-SG" sz="2000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endParaRPr lang="en-SG" sz="2000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Distributive</a:t>
                      </a:r>
                      <a:r>
                        <a:rPr lang="en-SG" sz="2000" baseline="0" dirty="0"/>
                        <a:t> laws</a:t>
                      </a:r>
                      <a:endParaRPr lang="en-SG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 </a:t>
                      </a: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 </a:t>
                      </a:r>
                      <a:r>
                        <a:rPr lang="en-SG" sz="2000" dirty="0"/>
                        <a:t>(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r</a:t>
                      </a:r>
                      <a:r>
                        <a:rPr lang="en-SG" sz="2000" dirty="0"/>
                        <a:t>)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Identity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Negation</a:t>
                      </a:r>
                      <a:r>
                        <a:rPr lang="en-SG" sz="2000" baseline="0" dirty="0"/>
                        <a:t> laws</a:t>
                      </a:r>
                      <a:endParaRPr lang="en-SG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~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endParaRPr lang="en-SG" sz="2000" b="1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~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endParaRPr lang="en-SG" sz="2000" b="1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Double negative law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>
                          <a:sym typeface="Symbol" panose="05050102010706020507" pitchFamily="18" charset="2"/>
                        </a:rPr>
                        <a:t>~(~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i="0" dirty="0"/>
                        <a:t>)</a:t>
                      </a:r>
                      <a:r>
                        <a:rPr lang="en-SG" sz="2000" b="0" i="1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b="0" dirty="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/>
                        <a:t>Idempotent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850397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Universal</a:t>
                      </a:r>
                      <a:r>
                        <a:rPr lang="en-SG" sz="2000" baseline="0" dirty="0"/>
                        <a:t> bound</a:t>
                      </a:r>
                      <a:r>
                        <a:rPr lang="en-SG" sz="2000" dirty="0"/>
                        <a:t> laws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249231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De Morgan’s </a:t>
                      </a:r>
                      <a:r>
                        <a:rPr lang="en-SG" sz="2000" baseline="0" dirty="0"/>
                        <a:t>laws</a:t>
                      </a:r>
                      <a:endParaRPr lang="en-SG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>
                          <a:sym typeface="Symbol" panose="05050102010706020507" pitchFamily="18" charset="2"/>
                        </a:rPr>
                        <a:t>~(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dirty="0"/>
                        <a:t>~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~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b="0" dirty="0">
                          <a:sym typeface="Symbol" panose="05050102010706020507" pitchFamily="18" charset="2"/>
                        </a:rPr>
                        <a:t>~(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 </a:t>
                      </a:r>
                      <a:r>
                        <a:rPr lang="en-SG" sz="2000" dirty="0"/>
                        <a:t>~</a:t>
                      </a: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~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</a:t>
                      </a:r>
                      <a:endParaRPr lang="en-SG" sz="200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830406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Absorption</a:t>
                      </a:r>
                      <a:r>
                        <a:rPr lang="en-SG" sz="2000" baseline="0" dirty="0"/>
                        <a:t> laws</a:t>
                      </a:r>
                      <a:endParaRPr lang="en-SG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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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i="1" dirty="0"/>
                        <a:t>p</a:t>
                      </a:r>
                      <a:r>
                        <a:rPr lang="en-SG" sz="2000" b="0" dirty="0"/>
                        <a:t>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 (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</a:t>
                      </a:r>
                      <a:r>
                        <a:rPr lang="en-SG" sz="2000" b="0" baseline="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SG" sz="2000" b="0" i="0" dirty="0">
                          <a:sym typeface="Symbol" panose="05050102010706020507" pitchFamily="18" charset="2"/>
                        </a:rPr>
                        <a:t>) 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0" i="1" dirty="0">
                          <a:sym typeface="Symbol" panose="05050102010706020507" pitchFamily="18" charset="2"/>
                        </a:rPr>
                        <a:t>p</a:t>
                      </a:r>
                      <a:endParaRPr lang="en-SG" sz="2000" b="0" i="1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536105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11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Negation</a:t>
                      </a:r>
                      <a:r>
                        <a:rPr lang="en-SG" sz="2000" baseline="0" dirty="0"/>
                        <a:t> of </a:t>
                      </a:r>
                      <a:r>
                        <a:rPr lang="en-SG" sz="2000" b="1" i="0" baseline="0" dirty="0"/>
                        <a:t>true</a:t>
                      </a:r>
                      <a:r>
                        <a:rPr lang="en-SG" sz="2000" baseline="0" dirty="0"/>
                        <a:t> and </a:t>
                      </a:r>
                      <a:r>
                        <a:rPr lang="en-SG" sz="2000" b="1" baseline="0" dirty="0"/>
                        <a:t>false</a:t>
                      </a:r>
                      <a:endParaRPr lang="en-SG" sz="2000" b="1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dirty="0">
                          <a:sym typeface="Symbol" panose="05050102010706020507" pitchFamily="18" charset="2"/>
                        </a:rPr>
                        <a:t>~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endParaRPr lang="en-SG" sz="2000" b="1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dirty="0">
                          <a:sym typeface="Symbol" panose="05050102010706020507" pitchFamily="18" charset="2"/>
                        </a:rPr>
                        <a:t>~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false</a:t>
                      </a:r>
                      <a:r>
                        <a:rPr lang="en-SG" sz="2000" b="0" dirty="0">
                          <a:sym typeface="Symbol" panose="05050102010706020507" pitchFamily="18" charset="2"/>
                        </a:rPr>
                        <a:t>  </a:t>
                      </a:r>
                      <a:r>
                        <a:rPr lang="en-SG" sz="2000" b="1" i="0" dirty="0">
                          <a:sym typeface="Symbol" panose="05050102010706020507" pitchFamily="18" charset="2"/>
                        </a:rPr>
                        <a:t>true</a:t>
                      </a:r>
                      <a:endParaRPr lang="en-SG" sz="2000" b="1" i="0" dirty="0"/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673981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2406E67-F76D-478C-A2FC-B3476315E431}"/>
              </a:ext>
            </a:extLst>
          </p:cNvPr>
          <p:cNvSpPr txBox="1"/>
          <p:nvPr/>
        </p:nvSpPr>
        <p:spPr>
          <a:xfrm>
            <a:off x="1176336" y="482539"/>
            <a:ext cx="500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Theorem 2.1.1 Logical Equivalences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5180C-1E8C-4144-98B2-12176CA0A08C}"/>
              </a:ext>
            </a:extLst>
          </p:cNvPr>
          <p:cNvSpPr txBox="1"/>
          <p:nvPr/>
        </p:nvSpPr>
        <p:spPr>
          <a:xfrm>
            <a:off x="6872748" y="294968"/>
            <a:ext cx="4719484" cy="70788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rgbClr val="C00000"/>
                </a:solidFill>
              </a:rPr>
              <a:t>For now till midterm test, follow this table and </a:t>
            </a:r>
            <a:r>
              <a:rPr lang="en-SG" sz="2000" u="sng" dirty="0">
                <a:solidFill>
                  <a:srgbClr val="C00000"/>
                </a:solidFill>
              </a:rPr>
              <a:t>do not skip steps</a:t>
            </a:r>
            <a:r>
              <a:rPr lang="en-SG" sz="2000" dirty="0">
                <a:solidFill>
                  <a:srgbClr val="C00000"/>
                </a:solidFill>
              </a:rPr>
              <a:t> in your answers.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71040" y="428760"/>
              <a:ext cx="722160" cy="72684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5280" y="423000"/>
                <a:ext cx="733680" cy="736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52"/>
    </mc:Choice>
    <mc:Fallback>
      <p:transition spd="slow" advTm="39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0" y="401171"/>
                <a:ext cx="4133603" cy="578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(a) </a:t>
                </a:r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~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𝑎</m:t>
                    </m:r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∧</m:t>
                    </m:r>
                    <m:d>
                      <m:dPr>
                        <m:ctrlPr>
                          <a:rPr lang="en-SG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~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SG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∧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SG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0" y="401171"/>
                <a:ext cx="4133603" cy="578685"/>
              </a:xfrm>
              <a:prstGeom prst="rect">
                <a:avLst/>
              </a:prstGeom>
              <a:blipFill>
                <a:blip r:embed="rId5"/>
                <a:stretch>
                  <a:fillRect l="-3097" t="-5263" b="-252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7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560719" y="1198993"/>
                <a:ext cx="9556460" cy="3681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∧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∨</m:t>
                        </m:r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	by the implication law (step 1)</a:t>
                </a:r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	by the absorption law (step 2)</a:t>
                </a:r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𝐟𝐚𝐥𝐬𝐞</m:t>
                    </m:r>
                  </m:oMath>
                </a14:m>
                <a:r>
                  <a:rPr lang="en-US" sz="2800" dirty="0"/>
                  <a:t>	by the negation law (step 3)</a:t>
                </a:r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19" y="1198993"/>
                <a:ext cx="9556460" cy="3681136"/>
              </a:xfrm>
              <a:prstGeom prst="rect">
                <a:avLst/>
              </a:prstGeom>
              <a:blipFill>
                <a:blip r:embed="rId6"/>
                <a:stretch>
                  <a:fillRect b="-38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56309-9E67-47EE-830F-598163C47367}"/>
                  </a:ext>
                </a:extLst>
              </p:cNvPr>
              <p:cNvSpPr txBox="1"/>
              <p:nvPr/>
            </p:nvSpPr>
            <p:spPr>
              <a:xfrm>
                <a:off x="1560719" y="1707355"/>
                <a:ext cx="9070561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≡~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∧</m:t>
                    </m:r>
                    <m:d>
                      <m:dPr>
                        <m:ctrlPr>
                          <a:rPr lang="en-SG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~(~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SG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∨</m:t>
                        </m:r>
                        <m:d>
                          <m:dPr>
                            <m:ctrlPr>
                              <a:rPr lang="en-SG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	by the implication law</a:t>
                </a:r>
                <a:endParaRPr lang="en-SG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56309-9E67-47EE-830F-598163C47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19" y="1707355"/>
                <a:ext cx="9070561" cy="578685"/>
              </a:xfrm>
              <a:prstGeom prst="rect">
                <a:avLst/>
              </a:prstGeom>
              <a:blipFill>
                <a:blip r:embed="rId7"/>
                <a:stretch>
                  <a:fillRect t="-4211" b="-252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DFC2A3-ACCB-4757-B17E-DDBE6E391A8B}"/>
              </a:ext>
            </a:extLst>
          </p:cNvPr>
          <p:cNvSpPr txBox="1"/>
          <p:nvPr/>
        </p:nvSpPr>
        <p:spPr>
          <a:xfrm>
            <a:off x="7042482" y="2777951"/>
            <a:ext cx="421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91038" algn="l"/>
              </a:tabLst>
            </a:pPr>
            <a:r>
              <a:rPr lang="en-US" sz="2800" dirty="0">
                <a:solidFill>
                  <a:srgbClr val="C00000"/>
                </a:solidFill>
              </a:rPr>
              <a:t>double negative law</a:t>
            </a:r>
            <a:endParaRPr lang="en-SG" sz="2800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AD32-841C-496A-81C8-DC83FB1C85AE}"/>
              </a:ext>
            </a:extLst>
          </p:cNvPr>
          <p:cNvCxnSpPr/>
          <p:nvPr/>
        </p:nvCxnSpPr>
        <p:spPr>
          <a:xfrm>
            <a:off x="7170821" y="2585387"/>
            <a:ext cx="22458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1E0100-0C39-43F1-A24C-379D6DB245E9}"/>
                  </a:ext>
                </a:extLst>
              </p:cNvPr>
              <p:cNvSpPr txBox="1"/>
              <p:nvPr/>
            </p:nvSpPr>
            <p:spPr>
              <a:xfrm>
                <a:off x="1560719" y="3827100"/>
                <a:ext cx="90705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491038" algn="l"/>
                  </a:tabLst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∧~</m:t>
                    </m:r>
                    <m:r>
                      <a:rPr lang="en-SG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	by the commutative law</a:t>
                </a:r>
                <a:endParaRPr lang="en-SG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1E0100-0C39-43F1-A24C-379D6DB2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19" y="3827100"/>
                <a:ext cx="9070561" cy="523220"/>
              </a:xfrm>
              <a:prstGeom prst="rect">
                <a:avLst/>
              </a:prstGeom>
              <a:blipFill>
                <a:blip r:embed="rId8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91720" y="476280"/>
              <a:ext cx="6679440" cy="43585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88120" y="470880"/>
                <a:ext cx="6687360" cy="4367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798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28"/>
    </mc:Choice>
    <mc:Fallback>
      <p:transition spd="slow" advTm="198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8" grpId="0"/>
      <p:bldP spid="13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1" y="401171"/>
                <a:ext cx="302669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∨~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1" y="401171"/>
                <a:ext cx="3026698" cy="523220"/>
              </a:xfrm>
              <a:prstGeom prst="rect">
                <a:avLst/>
              </a:prstGeom>
              <a:blipFill>
                <a:blip r:embed="rId5"/>
                <a:stretch>
                  <a:fillRect l="-4234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8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636295" y="1231636"/>
                <a:ext cx="9556460" cy="398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∨~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 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implication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1)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∧~</m:t>
                        </m:r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De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Morgan</m:t>
                    </m:r>
                    <m:r>
                      <m:rPr>
                        <m:nor/>
                      </m:rPr>
                      <a:rPr lang="en-US" sz="2800"/>
                      <m:t>’</m:t>
                    </m:r>
                    <m:r>
                      <m:rPr>
                        <m:nor/>
                      </m:rPr>
                      <a:rPr lang="en-US" sz="2800"/>
                      <m:t>s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2)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double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negative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3)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∨ 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commutative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4)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∨ 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commutative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5)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absorption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(</m:t>
                    </m:r>
                    <m:r>
                      <m:rPr>
                        <m:nor/>
                      </m:rPr>
                      <a:rPr lang="en-US" sz="2800"/>
                      <m:t>step</m:t>
                    </m:r>
                    <m:r>
                      <m:rPr>
                        <m:nor/>
                      </m:rPr>
                      <a:rPr lang="en-US" sz="2800"/>
                      <m:t> 6)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5" y="1231636"/>
                <a:ext cx="9556460" cy="3982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71880" y="1005840"/>
              <a:ext cx="8276400" cy="499968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6480" y="1000440"/>
                <a:ext cx="8286480" cy="5010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559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079"/>
    </mc:Choice>
    <mc:Fallback>
      <p:transition spd="slow" advTm="37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72EB-0F03-48B6-AC74-5F081E0D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6" y="0"/>
            <a:ext cx="990600" cy="1325563"/>
          </a:xfrm>
        </p:spPr>
        <p:txBody>
          <a:bodyPr>
            <a:normAutofit/>
          </a:bodyPr>
          <a:lstStyle/>
          <a:p>
            <a:r>
              <a:rPr lang="en-SG" sz="3600" dirty="0"/>
              <a:t>Q2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/>
              <p:nvPr/>
            </p:nvSpPr>
            <p:spPr>
              <a:xfrm>
                <a:off x="919661" y="401171"/>
                <a:ext cx="302669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546100" indent="-546100">
                  <a:tabLst>
                    <a:tab pos="546100" algn="l"/>
                  </a:tabLst>
                </a:pPr>
                <a:r>
                  <a:rPr lang="en-SG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∨~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96C51F-4896-4E25-85B3-E393C6C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61" y="401171"/>
                <a:ext cx="3026698" cy="523220"/>
              </a:xfrm>
              <a:prstGeom prst="rect">
                <a:avLst/>
              </a:prstGeom>
              <a:blipFill>
                <a:blip r:embed="rId5"/>
                <a:stretch>
                  <a:fillRect l="-4234" t="-1162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1BFB770-C0E6-498C-B948-CADCDF8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4266" y="6492875"/>
            <a:ext cx="1706217" cy="365125"/>
          </a:xfrm>
        </p:spPr>
        <p:txBody>
          <a:bodyPr/>
          <a:lstStyle/>
          <a:p>
            <a:fld id="{D44B1419-A6FF-474F-B11C-837FC17D387F}" type="slidenum">
              <a:rPr lang="en-US" sz="1600" smtClean="0">
                <a:solidFill>
                  <a:schemeClr val="bg1"/>
                </a:solidFill>
              </a:rPr>
              <a:t>9</a:t>
            </a:fld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/>
              <p:nvPr/>
            </p:nvSpPr>
            <p:spPr>
              <a:xfrm>
                <a:off x="1636295" y="1231636"/>
                <a:ext cx="9556460" cy="398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∨~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≡~(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∨ ~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implication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 smtClean="0"/>
                      <m:t>law</m:t>
                    </m:r>
                    <m:r>
                      <m:rPr>
                        <m:nor/>
                      </m:rPr>
                      <a:rPr lang="en-US" sz="2800" smtClean="0"/>
                      <m:t> 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∧~</m:t>
                        </m:r>
                        <m:d>
                          <m:dPr>
                            <m:ctrlPr>
                              <a:rPr lang="en-SG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De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Morgan</m:t>
                    </m:r>
                    <m:r>
                      <m:rPr>
                        <m:nor/>
                      </m:rPr>
                      <a:rPr lang="en-US" sz="2800"/>
                      <m:t>’</m:t>
                    </m:r>
                    <m:r>
                      <m:rPr>
                        <m:nor/>
                      </m:rPr>
                      <a:rPr lang="en-US" sz="2800"/>
                      <m:t>s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double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negative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∨ 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commutative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∨ </m:t>
                    </m:r>
                    <m:d>
                      <m:dPr>
                        <m:ctrlPr>
                          <a:rPr lang="en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∧ ~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commutative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</m:oMath>
                </a14:m>
                <a:endParaRPr lang="en-SG" sz="2800" dirty="0"/>
              </a:p>
              <a:p>
                <a:pPr>
                  <a:spcAft>
                    <a:spcPts val="600"/>
                  </a:spcAft>
                  <a:tabLst>
                    <a:tab pos="3400425" algn="l"/>
                  </a:tabLs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sz="2800"/>
                      <m:t>	</m:t>
                    </m:r>
                  </m:oMath>
                </a14:m>
                <a:r>
                  <a:rPr lang="en-SG" sz="2800" dirty="0"/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/>
                      <m:t>by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the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absorption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  <m:r>
                      <m:rPr>
                        <m:nor/>
                      </m:rPr>
                      <a:rPr lang="en-US" sz="2800"/>
                      <m:t>law</m:t>
                    </m:r>
                    <m:r>
                      <m:rPr>
                        <m:nor/>
                      </m:rPr>
                      <a:rPr lang="en-US" sz="2800"/>
                      <m:t> 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D179B3-F0FC-42D5-A9AA-4B57BDA7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5" y="1231636"/>
                <a:ext cx="9556460" cy="3982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CAC038-E5AA-4B88-9610-26E4281367CC}"/>
              </a:ext>
            </a:extLst>
          </p:cNvPr>
          <p:cNvCxnSpPr/>
          <p:nvPr/>
        </p:nvCxnSpPr>
        <p:spPr>
          <a:xfrm>
            <a:off x="1636295" y="3748035"/>
            <a:ext cx="734693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22EEF5-1909-4CC5-9BD1-1702559F0998}"/>
              </a:ext>
            </a:extLst>
          </p:cNvPr>
          <p:cNvSpPr txBox="1"/>
          <p:nvPr/>
        </p:nvSpPr>
        <p:spPr>
          <a:xfrm>
            <a:off x="5054321" y="596195"/>
            <a:ext cx="6471138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You may combine two simple steps into one line, by citing the laws applied. Try not to combine more than 2 steps into one line or it may confuse your readers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EEAA9-110F-4A91-85B7-FE472F276CA7}"/>
              </a:ext>
            </a:extLst>
          </p:cNvPr>
          <p:cNvSpPr txBox="1"/>
          <p:nvPr/>
        </p:nvSpPr>
        <p:spPr>
          <a:xfrm>
            <a:off x="8581293" y="4019341"/>
            <a:ext cx="1205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solidFill>
                  <a:srgbClr val="C00000"/>
                </a:solidFill>
              </a:rPr>
              <a:t>twice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989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45"/>
    </mc:Choice>
    <mc:Fallback>
      <p:transition spd="slow" advTm="34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7|14.8|7.1|6.9|14.8|127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|1|1.1|0.9|2.5|8.8|5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2|6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7.4|37.1|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|41.4|4.8|36.5|7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1|1|11.3|5.4|2.5|4.9|8.9|13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5|0.5|3.4|0.5|0.2|0.2|0.2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8|0.7|1|0.3|0.2|0.1|0.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3.6|29.4|2.7|13.2|1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84.7|18.1|1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1.2|16.2|14|52.6|24.2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|4.8|10.5|12.1|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5.5|7.8|5.8|1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|17.5|6.5|4.8|4.6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8|20|7.2|14.3|3.5|10.1|1.9|7.2|3.2|4.3|2.7|12.8|2.6|1.5|1.7|1.4|1.3|0.9|1.9|1.8|4.3|259"/>
</p:tagLst>
</file>

<file path=ppt/theme/theme1.xml><?xml version="1.0" encoding="utf-8"?>
<a:theme xmlns:a="http://schemas.openxmlformats.org/drawingml/2006/main" name="Basis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1975</TotalTime>
  <Words>4693</Words>
  <Application>Microsoft Office PowerPoint</Application>
  <PresentationFormat>Widescreen</PresentationFormat>
  <Paragraphs>606</Paragraphs>
  <Slides>33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Cambria Math</vt:lpstr>
      <vt:lpstr>Corbel</vt:lpstr>
      <vt:lpstr>Symbol</vt:lpstr>
      <vt:lpstr>Times New Roman</vt:lpstr>
      <vt:lpstr>Wingdings</vt:lpstr>
      <vt:lpstr>Basis</vt:lpstr>
      <vt:lpstr>CS1231S Tutorial #1</vt:lpstr>
      <vt:lpstr>PowerPoint Presentation</vt:lpstr>
      <vt:lpstr>Introduction</vt:lpstr>
      <vt:lpstr>Q1</vt:lpstr>
      <vt:lpstr>Q1</vt:lpstr>
      <vt:lpstr>Q2</vt:lpstr>
      <vt:lpstr>Q2</vt:lpstr>
      <vt:lpstr>Q2</vt:lpstr>
      <vt:lpstr>Q2</vt:lpstr>
      <vt:lpstr>Q2</vt:lpstr>
      <vt:lpstr>Q2</vt:lpstr>
      <vt:lpstr>Q3</vt:lpstr>
      <vt:lpstr>Q3</vt:lpstr>
      <vt:lpstr>Q3</vt:lpstr>
      <vt:lpstr>Q4</vt:lpstr>
      <vt:lpstr>Q4</vt:lpstr>
      <vt:lpstr>Q5</vt:lpstr>
      <vt:lpstr>Q5</vt:lpstr>
      <vt:lpstr>Q5</vt:lpstr>
      <vt:lpstr>Q5</vt:lpstr>
      <vt:lpstr>Q6</vt:lpstr>
      <vt:lpstr>Q6</vt:lpstr>
      <vt:lpstr>Q6</vt:lpstr>
      <vt:lpstr>Q6</vt:lpstr>
      <vt:lpstr>Q6</vt:lpstr>
      <vt:lpstr>Q7</vt:lpstr>
      <vt:lpstr>Q8</vt:lpstr>
      <vt:lpstr>Q8</vt:lpstr>
      <vt:lpstr>Q9</vt:lpstr>
      <vt:lpstr>Q10</vt:lpstr>
      <vt:lpstr>Q10</vt:lpstr>
      <vt:lpstr>Q10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Tut9</dc:title>
  <dc:creator>Aaron Tan</dc:creator>
  <cp:lastModifiedBy>Tan Tuck Choy</cp:lastModifiedBy>
  <cp:revision>376</cp:revision>
  <cp:lastPrinted>2020-04-01T05:50:33Z</cp:lastPrinted>
  <dcterms:created xsi:type="dcterms:W3CDTF">2020-03-29T08:20:19Z</dcterms:created>
  <dcterms:modified xsi:type="dcterms:W3CDTF">2020-08-28T06:13:48Z</dcterms:modified>
</cp:coreProperties>
</file>